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4" r:id="rId10"/>
    <p:sldId id="288" r:id="rId11"/>
    <p:sldId id="264" r:id="rId12"/>
    <p:sldId id="266" r:id="rId13"/>
    <p:sldId id="287" r:id="rId14"/>
    <p:sldId id="267" r:id="rId15"/>
    <p:sldId id="281" r:id="rId16"/>
    <p:sldId id="268" r:id="rId17"/>
    <p:sldId id="282" r:id="rId18"/>
    <p:sldId id="270" r:id="rId19"/>
    <p:sldId id="283" r:id="rId20"/>
    <p:sldId id="279" r:id="rId21"/>
    <p:sldId id="285" r:id="rId22"/>
    <p:sldId id="280" r:id="rId23"/>
    <p:sldId id="284" r:id="rId24"/>
    <p:sldId id="269" r:id="rId25"/>
    <p:sldId id="275" r:id="rId26"/>
    <p:sldId id="276" r:id="rId27"/>
    <p:sldId id="277" r:id="rId28"/>
    <p:sldId id="278" r:id="rId29"/>
    <p:sldId id="271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9B8EC-FB78-3245-BE87-46827573541C}" v="448" dt="2022-12-10T06:53:53.953"/>
    <p1510:client id="{F2796EF4-444D-49AB-8B50-89C354C03EDD}" v="796" dt="2022-12-10T15:51:09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53"/>
  </p:normalViewPr>
  <p:slideViewPr>
    <p:cSldViewPr snapToGrid="0">
      <p:cViewPr>
        <p:scale>
          <a:sx n="163" d="100"/>
          <a:sy n="163" d="100"/>
        </p:scale>
        <p:origin x="-624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3CD66-A2FA-4E7D-B8FD-F349512AC3FD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FA54F4-B6AE-485C-91C6-4553A523234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6AF89AF-B29B-42B3-A6B2-0702545F80E9}" type="parTrans" cxnId="{DA93E15E-AE74-4481-B507-EA2C01EBC20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B0C934-0A3B-4297-BA47-3BB7CC693EF2}" type="sibTrans" cxnId="{DA93E15E-AE74-4481-B507-EA2C01EBC20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851402-112C-4F8E-A9A5-F921BFB8C1D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Entity Relationship Diagram</a:t>
          </a:r>
        </a:p>
      </dgm:t>
    </dgm:pt>
    <dgm:pt modelId="{144347B6-AD5D-4B03-937C-AB4B08A4D5D7}" type="parTrans" cxnId="{833E9CBC-9EF1-4FC5-826C-451EF751704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1F017B-D6A2-456D-A65A-336358C9B381}" type="sibTrans" cxnId="{833E9CBC-9EF1-4FC5-826C-451EF751704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B7A39A-6D07-47DE-8C6D-6AA4B720A43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Database Implementation</a:t>
          </a:r>
        </a:p>
      </dgm:t>
    </dgm:pt>
    <dgm:pt modelId="{D11D453F-5DD6-4BC3-9949-170254C44992}" type="parTrans" cxnId="{EE3569E0-EA34-4F30-A88D-906795C68BD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2F24DF-D94D-4B9D-A372-4A37F6C68892}" type="sibTrans" cxnId="{EE3569E0-EA34-4F30-A88D-906795C68BD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F69794-63BF-4A5B-9326-3D1ECD7D37C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Reports and Visualization</a:t>
          </a:r>
        </a:p>
      </dgm:t>
    </dgm:pt>
    <dgm:pt modelId="{42582D24-26C3-4D84-8235-3CCB5ABD9A52}" type="parTrans" cxnId="{8A887580-0488-45F2-937D-D5E5E3887F3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9C7678-5C20-4046-BCB1-48744C3F24B9}" type="sibTrans" cxnId="{8A887580-0488-45F2-937D-D5E5E3887F3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32762-CD76-41B0-B9F6-52E333DA89C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A9AE6A4-55E0-46AF-B4C5-87615C128736}" type="parTrans" cxnId="{9E1385D1-6732-4340-B794-A9094830AA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A51486-96C8-41C0-B59D-67C99633DCBF}" type="sibTrans" cxnId="{9E1385D1-6732-4340-B794-A9094830AA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9BCD6-C58F-4094-A238-7220E433750D}" type="pres">
      <dgm:prSet presAssocID="{D653CD66-A2FA-4E7D-B8FD-F349512AC3FD}" presName="linear" presStyleCnt="0">
        <dgm:presLayoutVars>
          <dgm:animLvl val="lvl"/>
          <dgm:resizeHandles val="exact"/>
        </dgm:presLayoutVars>
      </dgm:prSet>
      <dgm:spPr/>
    </dgm:pt>
    <dgm:pt modelId="{CDC6BDD1-2923-435C-BDE3-D131B4C1C9C2}" type="pres">
      <dgm:prSet presAssocID="{66FA54F4-B6AE-485C-91C6-4553A523234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8328397-ADF7-4C78-8826-59FFB581E4E4}" type="pres">
      <dgm:prSet presAssocID="{2EB0C934-0A3B-4297-BA47-3BB7CC693EF2}" presName="spacer" presStyleCnt="0"/>
      <dgm:spPr/>
    </dgm:pt>
    <dgm:pt modelId="{01455E33-C157-44EC-8D2A-9EB223E1C101}" type="pres">
      <dgm:prSet presAssocID="{A1851402-112C-4F8E-A9A5-F921BFB8C1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5C2FBD-F409-4B29-BE71-723D9F9417B6}" type="pres">
      <dgm:prSet presAssocID="{E31F017B-D6A2-456D-A65A-336358C9B381}" presName="spacer" presStyleCnt="0"/>
      <dgm:spPr/>
    </dgm:pt>
    <dgm:pt modelId="{085DDC0C-68DE-4D1C-BEF2-F0869F1C57A4}" type="pres">
      <dgm:prSet presAssocID="{5EB7A39A-6D07-47DE-8C6D-6AA4B720A43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BD42DA-ABC7-4E02-B1C6-CBB173A5A745}" type="pres">
      <dgm:prSet presAssocID="{612F24DF-D94D-4B9D-A372-4A37F6C68892}" presName="spacer" presStyleCnt="0"/>
      <dgm:spPr/>
    </dgm:pt>
    <dgm:pt modelId="{CAF94A0A-1C06-4581-99C4-4899B962AB5B}" type="pres">
      <dgm:prSet presAssocID="{88F69794-63BF-4A5B-9326-3D1ECD7D37C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0FBF404-266F-4256-81FC-3BBB1C44453C}" type="pres">
      <dgm:prSet presAssocID="{A69C7678-5C20-4046-BCB1-48744C3F24B9}" presName="spacer" presStyleCnt="0"/>
      <dgm:spPr/>
    </dgm:pt>
    <dgm:pt modelId="{447BC5BF-718D-41CE-B819-384B8B8682A8}" type="pres">
      <dgm:prSet presAssocID="{84232762-CD76-41B0-B9F6-52E333DA89C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42CC16-66A9-DA4F-90A0-31E673EC8EFE}" type="presOf" srcId="{84232762-CD76-41B0-B9F6-52E333DA89CC}" destId="{447BC5BF-718D-41CE-B819-384B8B8682A8}" srcOrd="0" destOrd="0" presId="urn:microsoft.com/office/officeart/2005/8/layout/vList2"/>
    <dgm:cxn modelId="{FFE5CB37-7D44-C04A-95A4-A2ABDC23E3EC}" type="presOf" srcId="{88F69794-63BF-4A5B-9326-3D1ECD7D37C7}" destId="{CAF94A0A-1C06-4581-99C4-4899B962AB5B}" srcOrd="0" destOrd="0" presId="urn:microsoft.com/office/officeart/2005/8/layout/vList2"/>
    <dgm:cxn modelId="{9972BC4C-6C09-6048-8EB0-1AA0D1A9E87C}" type="presOf" srcId="{66FA54F4-B6AE-485C-91C6-4553A523234C}" destId="{CDC6BDD1-2923-435C-BDE3-D131B4C1C9C2}" srcOrd="0" destOrd="0" presId="urn:microsoft.com/office/officeart/2005/8/layout/vList2"/>
    <dgm:cxn modelId="{DA93E15E-AE74-4481-B507-EA2C01EBC20B}" srcId="{D653CD66-A2FA-4E7D-B8FD-F349512AC3FD}" destId="{66FA54F4-B6AE-485C-91C6-4553A523234C}" srcOrd="0" destOrd="0" parTransId="{16AF89AF-B29B-42B3-A6B2-0702545F80E9}" sibTransId="{2EB0C934-0A3B-4297-BA47-3BB7CC693EF2}"/>
    <dgm:cxn modelId="{85B6547A-D4FD-1047-9D6B-081595447FE8}" type="presOf" srcId="{D653CD66-A2FA-4E7D-B8FD-F349512AC3FD}" destId="{4BF9BCD6-C58F-4094-A238-7220E433750D}" srcOrd="0" destOrd="0" presId="urn:microsoft.com/office/officeart/2005/8/layout/vList2"/>
    <dgm:cxn modelId="{8A887580-0488-45F2-937D-D5E5E3887F3D}" srcId="{D653CD66-A2FA-4E7D-B8FD-F349512AC3FD}" destId="{88F69794-63BF-4A5B-9326-3D1ECD7D37C7}" srcOrd="3" destOrd="0" parTransId="{42582D24-26C3-4D84-8235-3CCB5ABD9A52}" sibTransId="{A69C7678-5C20-4046-BCB1-48744C3F24B9}"/>
    <dgm:cxn modelId="{C05E2BB4-2C21-284D-84EF-CFA512E4AD88}" type="presOf" srcId="{A1851402-112C-4F8E-A9A5-F921BFB8C1D6}" destId="{01455E33-C157-44EC-8D2A-9EB223E1C101}" srcOrd="0" destOrd="0" presId="urn:microsoft.com/office/officeart/2005/8/layout/vList2"/>
    <dgm:cxn modelId="{6E177EBA-8193-BD4F-88C8-3CB91E44F55C}" type="presOf" srcId="{5EB7A39A-6D07-47DE-8C6D-6AA4B720A43F}" destId="{085DDC0C-68DE-4D1C-BEF2-F0869F1C57A4}" srcOrd="0" destOrd="0" presId="urn:microsoft.com/office/officeart/2005/8/layout/vList2"/>
    <dgm:cxn modelId="{833E9CBC-9EF1-4FC5-826C-451EF7517040}" srcId="{D653CD66-A2FA-4E7D-B8FD-F349512AC3FD}" destId="{A1851402-112C-4F8E-A9A5-F921BFB8C1D6}" srcOrd="1" destOrd="0" parTransId="{144347B6-AD5D-4B03-937C-AB4B08A4D5D7}" sibTransId="{E31F017B-D6A2-456D-A65A-336358C9B381}"/>
    <dgm:cxn modelId="{9E1385D1-6732-4340-B794-A9094830AA98}" srcId="{D653CD66-A2FA-4E7D-B8FD-F349512AC3FD}" destId="{84232762-CD76-41B0-B9F6-52E333DA89CC}" srcOrd="4" destOrd="0" parTransId="{0A9AE6A4-55E0-46AF-B4C5-87615C128736}" sibTransId="{E7A51486-96C8-41C0-B59D-67C99633DCBF}"/>
    <dgm:cxn modelId="{EE3569E0-EA34-4F30-A88D-906795C68BD5}" srcId="{D653CD66-A2FA-4E7D-B8FD-F349512AC3FD}" destId="{5EB7A39A-6D07-47DE-8C6D-6AA4B720A43F}" srcOrd="2" destOrd="0" parTransId="{D11D453F-5DD6-4BC3-9949-170254C44992}" sibTransId="{612F24DF-D94D-4B9D-A372-4A37F6C68892}"/>
    <dgm:cxn modelId="{C506E68E-5DFC-A843-8357-57EFAB99AE5E}" type="presParOf" srcId="{4BF9BCD6-C58F-4094-A238-7220E433750D}" destId="{CDC6BDD1-2923-435C-BDE3-D131B4C1C9C2}" srcOrd="0" destOrd="0" presId="urn:microsoft.com/office/officeart/2005/8/layout/vList2"/>
    <dgm:cxn modelId="{4D3E1322-9491-8748-B6C1-4C44F6EDB35E}" type="presParOf" srcId="{4BF9BCD6-C58F-4094-A238-7220E433750D}" destId="{78328397-ADF7-4C78-8826-59FFB581E4E4}" srcOrd="1" destOrd="0" presId="urn:microsoft.com/office/officeart/2005/8/layout/vList2"/>
    <dgm:cxn modelId="{360295C0-C256-754C-8652-C6DE7EC07DCA}" type="presParOf" srcId="{4BF9BCD6-C58F-4094-A238-7220E433750D}" destId="{01455E33-C157-44EC-8D2A-9EB223E1C101}" srcOrd="2" destOrd="0" presId="urn:microsoft.com/office/officeart/2005/8/layout/vList2"/>
    <dgm:cxn modelId="{5427DAE3-D0C2-0745-9C3D-2FFCBB1368DE}" type="presParOf" srcId="{4BF9BCD6-C58F-4094-A238-7220E433750D}" destId="{655C2FBD-F409-4B29-BE71-723D9F9417B6}" srcOrd="3" destOrd="0" presId="urn:microsoft.com/office/officeart/2005/8/layout/vList2"/>
    <dgm:cxn modelId="{4F81EAFC-B432-9841-BA09-3C9E953F9368}" type="presParOf" srcId="{4BF9BCD6-C58F-4094-A238-7220E433750D}" destId="{085DDC0C-68DE-4D1C-BEF2-F0869F1C57A4}" srcOrd="4" destOrd="0" presId="urn:microsoft.com/office/officeart/2005/8/layout/vList2"/>
    <dgm:cxn modelId="{F2CE0B63-ABA1-CA46-A7BD-0D49989ED3B0}" type="presParOf" srcId="{4BF9BCD6-C58F-4094-A238-7220E433750D}" destId="{75BD42DA-ABC7-4E02-B1C6-CBB173A5A745}" srcOrd="5" destOrd="0" presId="urn:microsoft.com/office/officeart/2005/8/layout/vList2"/>
    <dgm:cxn modelId="{0231C17C-6878-434D-95AC-5A7281A07BFF}" type="presParOf" srcId="{4BF9BCD6-C58F-4094-A238-7220E433750D}" destId="{CAF94A0A-1C06-4581-99C4-4899B962AB5B}" srcOrd="6" destOrd="0" presId="urn:microsoft.com/office/officeart/2005/8/layout/vList2"/>
    <dgm:cxn modelId="{251D5E4F-D975-DA4D-8258-70C7FE047D63}" type="presParOf" srcId="{4BF9BCD6-C58F-4094-A238-7220E433750D}" destId="{10FBF404-266F-4256-81FC-3BBB1C44453C}" srcOrd="7" destOrd="0" presId="urn:microsoft.com/office/officeart/2005/8/layout/vList2"/>
    <dgm:cxn modelId="{F1B0B4B2-9187-2B4F-9524-A12ACFDBEFBB}" type="presParOf" srcId="{4BF9BCD6-C58F-4094-A238-7220E433750D}" destId="{447BC5BF-718D-41CE-B819-384B8B8682A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E62523-D1EF-489D-9E21-A0E82E2F88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C607468-D494-4C07-B0D5-8FEAB879E3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Allow elevator team to generate descriptive reports</a:t>
          </a:r>
        </a:p>
      </dgm:t>
    </dgm:pt>
    <dgm:pt modelId="{C69FB0FC-2B7A-459C-9757-11A2E03BE135}" type="parTrans" cxnId="{DAAC774D-EF2B-4C89-8F1B-DE35EFD54351}">
      <dgm:prSet/>
      <dgm:spPr/>
      <dgm:t>
        <a:bodyPr/>
        <a:lstStyle/>
        <a:p>
          <a:endParaRPr lang="en-US"/>
        </a:p>
      </dgm:t>
    </dgm:pt>
    <dgm:pt modelId="{DFB4BA31-20B9-4A36-8AE3-0DA6209E75D8}" type="sibTrans" cxnId="{DAAC774D-EF2B-4C89-8F1B-DE35EFD54351}">
      <dgm:prSet/>
      <dgm:spPr/>
      <dgm:t>
        <a:bodyPr/>
        <a:lstStyle/>
        <a:p>
          <a:endParaRPr lang="en-US"/>
        </a:p>
      </dgm:t>
    </dgm:pt>
    <dgm:pt modelId="{4832ECA5-3BE2-41A3-B54C-12C722CA2D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 callback (complaints) registering</a:t>
          </a:r>
        </a:p>
      </dgm:t>
    </dgm:pt>
    <dgm:pt modelId="{0832104E-0C55-4EFD-927E-8AA22EAC11A3}" type="parTrans" cxnId="{2BAB55D5-2479-4786-AFFE-D709EDAE65BE}">
      <dgm:prSet/>
      <dgm:spPr/>
      <dgm:t>
        <a:bodyPr/>
        <a:lstStyle/>
        <a:p>
          <a:endParaRPr lang="en-US"/>
        </a:p>
      </dgm:t>
    </dgm:pt>
    <dgm:pt modelId="{F149608B-707A-4471-97C2-1EEAE163C879}" type="sibTrans" cxnId="{2BAB55D5-2479-4786-AFFE-D709EDAE65BE}">
      <dgm:prSet/>
      <dgm:spPr/>
      <dgm:t>
        <a:bodyPr/>
        <a:lstStyle/>
        <a:p>
          <a:endParaRPr lang="en-US"/>
        </a:p>
      </dgm:t>
    </dgm:pt>
    <dgm:pt modelId="{9DC999AA-AC13-4445-BC59-0976E4BA2D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 maintenance job pipeline</a:t>
          </a:r>
        </a:p>
      </dgm:t>
    </dgm:pt>
    <dgm:pt modelId="{00795815-6B43-44CB-B7A5-AAE68BEF1E3E}" type="parTrans" cxnId="{E6DD5D44-9963-4B1B-8CB0-C3AA201D1477}">
      <dgm:prSet/>
      <dgm:spPr/>
      <dgm:t>
        <a:bodyPr/>
        <a:lstStyle/>
        <a:p>
          <a:endParaRPr lang="en-US"/>
        </a:p>
      </dgm:t>
    </dgm:pt>
    <dgm:pt modelId="{A58614DB-E8BB-4BE2-8A7F-E2401F384717}" type="sibTrans" cxnId="{E6DD5D44-9963-4B1B-8CB0-C3AA201D1477}">
      <dgm:prSet/>
      <dgm:spPr/>
      <dgm:t>
        <a:bodyPr/>
        <a:lstStyle/>
        <a:p>
          <a:endParaRPr lang="en-US"/>
        </a:p>
      </dgm:t>
    </dgm:pt>
    <dgm:pt modelId="{8C63732F-53EB-4A2E-A95D-CB44BBBDAC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 YTD revenue pipeline</a:t>
          </a:r>
        </a:p>
      </dgm:t>
    </dgm:pt>
    <dgm:pt modelId="{BD1A82D7-725E-4E9A-BB2D-947C2C2DBCA5}" type="parTrans" cxnId="{09955BD1-76FB-408A-A42B-B6E02AA8D742}">
      <dgm:prSet/>
      <dgm:spPr/>
      <dgm:t>
        <a:bodyPr/>
        <a:lstStyle/>
        <a:p>
          <a:endParaRPr lang="en-US"/>
        </a:p>
      </dgm:t>
    </dgm:pt>
    <dgm:pt modelId="{CB171933-F30E-49C6-B1F5-EEA798778E5A}" type="sibTrans" cxnId="{09955BD1-76FB-408A-A42B-B6E02AA8D742}">
      <dgm:prSet/>
      <dgm:spPr/>
      <dgm:t>
        <a:bodyPr/>
        <a:lstStyle/>
        <a:p>
          <a:endParaRPr lang="en-US"/>
        </a:p>
      </dgm:t>
    </dgm:pt>
    <dgm:pt modelId="{B9C08678-2F31-4510-8740-877017CE3C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Generate business insights</a:t>
          </a:r>
        </a:p>
      </dgm:t>
    </dgm:pt>
    <dgm:pt modelId="{2938EA24-3210-4B41-909A-620FCD4DAAF1}" type="parTrans" cxnId="{AD8B66FC-EA2F-4589-93E9-2EAE79628ADB}">
      <dgm:prSet/>
      <dgm:spPr/>
      <dgm:t>
        <a:bodyPr/>
        <a:lstStyle/>
        <a:p>
          <a:endParaRPr lang="en-US"/>
        </a:p>
      </dgm:t>
    </dgm:pt>
    <dgm:pt modelId="{48DA6BF0-BDD9-4A09-8708-8BB2D30D8A56}" type="sibTrans" cxnId="{AD8B66FC-EA2F-4589-93E9-2EAE79628ADB}">
      <dgm:prSet/>
      <dgm:spPr/>
      <dgm:t>
        <a:bodyPr/>
        <a:lstStyle/>
        <a:p>
          <a:endParaRPr lang="en-US"/>
        </a:p>
      </dgm:t>
    </dgm:pt>
    <dgm:pt modelId="{F8FCE095-63F5-4225-9E53-CCEBAFD6F8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Inventory &amp; merchandise management</a:t>
          </a:r>
          <a:r>
            <a:rPr lang="en-US">
              <a:latin typeface="Meiryo"/>
            </a:rPr>
            <a:t> </a:t>
          </a:r>
          <a:endParaRPr lang="en-US"/>
        </a:p>
      </dgm:t>
    </dgm:pt>
    <dgm:pt modelId="{D2B0DB79-B2B3-43B6-9E89-349D477BD90F}" type="parTrans" cxnId="{BF1BEFDB-A132-4E55-AD2A-2B3DB693760F}">
      <dgm:prSet/>
      <dgm:spPr/>
      <dgm:t>
        <a:bodyPr/>
        <a:lstStyle/>
        <a:p>
          <a:endParaRPr lang="en-US"/>
        </a:p>
      </dgm:t>
    </dgm:pt>
    <dgm:pt modelId="{FE8BF856-83A1-4AD8-84E3-13F89AAF56E9}" type="sibTrans" cxnId="{BF1BEFDB-A132-4E55-AD2A-2B3DB693760F}">
      <dgm:prSet/>
      <dgm:spPr/>
      <dgm:t>
        <a:bodyPr/>
        <a:lstStyle/>
        <a:p>
          <a:endParaRPr lang="en-US"/>
        </a:p>
      </dgm:t>
    </dgm:pt>
    <dgm:pt modelId="{1C42EBE9-5336-4EDC-96A6-E191D152ED12}" type="pres">
      <dgm:prSet presAssocID="{E1E62523-D1EF-489D-9E21-A0E82E2F88AB}" presName="root" presStyleCnt="0">
        <dgm:presLayoutVars>
          <dgm:dir/>
          <dgm:resizeHandles val="exact"/>
        </dgm:presLayoutVars>
      </dgm:prSet>
      <dgm:spPr/>
    </dgm:pt>
    <dgm:pt modelId="{33A0D753-18A4-48E2-8286-FF2A626BDF8E}" type="pres">
      <dgm:prSet presAssocID="{2C607468-D494-4C07-B0D5-8FEAB879E334}" presName="compNode" presStyleCnt="0"/>
      <dgm:spPr/>
    </dgm:pt>
    <dgm:pt modelId="{B7CCD8D0-82E2-4396-914B-58F2C1EF7946}" type="pres">
      <dgm:prSet presAssocID="{2C607468-D494-4C07-B0D5-8FEAB879E334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486CD85-8033-4C85-9D7B-F8B4B3D0E45F}" type="pres">
      <dgm:prSet presAssocID="{2C607468-D494-4C07-B0D5-8FEAB879E33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5F58F8D-1E7B-4A91-842B-EB09BA493D3C}" type="pres">
      <dgm:prSet presAssocID="{2C607468-D494-4C07-B0D5-8FEAB879E334}" presName="spaceRect" presStyleCnt="0"/>
      <dgm:spPr/>
    </dgm:pt>
    <dgm:pt modelId="{22262A20-43F0-4D59-BF40-BB8C5B45155C}" type="pres">
      <dgm:prSet presAssocID="{2C607468-D494-4C07-B0D5-8FEAB879E334}" presName="textRect" presStyleLbl="revTx" presStyleIdx="0" presStyleCnt="6">
        <dgm:presLayoutVars>
          <dgm:chMax val="1"/>
          <dgm:chPref val="1"/>
        </dgm:presLayoutVars>
      </dgm:prSet>
      <dgm:spPr/>
    </dgm:pt>
    <dgm:pt modelId="{6C12945E-DC61-4A0D-92C1-87C8F06162BD}" type="pres">
      <dgm:prSet presAssocID="{DFB4BA31-20B9-4A36-8AE3-0DA6209E75D8}" presName="sibTrans" presStyleCnt="0"/>
      <dgm:spPr/>
    </dgm:pt>
    <dgm:pt modelId="{FA3FC992-EB76-4FA9-9BB8-066A65ECD076}" type="pres">
      <dgm:prSet presAssocID="{4832ECA5-3BE2-41A3-B54C-12C722CA2D79}" presName="compNode" presStyleCnt="0"/>
      <dgm:spPr/>
    </dgm:pt>
    <dgm:pt modelId="{01A5EBC4-659F-4DD1-8F40-B477E244ABD9}" type="pres">
      <dgm:prSet presAssocID="{4832ECA5-3BE2-41A3-B54C-12C722CA2D79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D2609C4-D16F-49FE-B1C8-54EA8DC1B5C2}" type="pres">
      <dgm:prSet presAssocID="{4832ECA5-3BE2-41A3-B54C-12C722CA2D7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72162028-7B03-4241-907C-E4883CFE9367}" type="pres">
      <dgm:prSet presAssocID="{4832ECA5-3BE2-41A3-B54C-12C722CA2D79}" presName="spaceRect" presStyleCnt="0"/>
      <dgm:spPr/>
    </dgm:pt>
    <dgm:pt modelId="{56AA3051-66DC-43AF-88E4-78C250B0B3D4}" type="pres">
      <dgm:prSet presAssocID="{4832ECA5-3BE2-41A3-B54C-12C722CA2D79}" presName="textRect" presStyleLbl="revTx" presStyleIdx="1" presStyleCnt="6">
        <dgm:presLayoutVars>
          <dgm:chMax val="1"/>
          <dgm:chPref val="1"/>
        </dgm:presLayoutVars>
      </dgm:prSet>
      <dgm:spPr/>
    </dgm:pt>
    <dgm:pt modelId="{1203C756-C801-4BAC-9330-9BADBA5C112C}" type="pres">
      <dgm:prSet presAssocID="{F149608B-707A-4471-97C2-1EEAE163C879}" presName="sibTrans" presStyleCnt="0"/>
      <dgm:spPr/>
    </dgm:pt>
    <dgm:pt modelId="{BC7C532F-AC20-4E2D-990E-C328AA819178}" type="pres">
      <dgm:prSet presAssocID="{9DC999AA-AC13-4445-BC59-0976E4BA2D68}" presName="compNode" presStyleCnt="0"/>
      <dgm:spPr/>
    </dgm:pt>
    <dgm:pt modelId="{5BAA0F5E-C1C8-4123-A5CD-4957A69DB233}" type="pres">
      <dgm:prSet presAssocID="{9DC999AA-AC13-4445-BC59-0976E4BA2D68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60A9FF1-A4B0-419B-8BFF-809B7D6A2D72}" type="pres">
      <dgm:prSet presAssocID="{9DC999AA-AC13-4445-BC59-0976E4BA2D6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2DF0467-90C0-457C-863C-F2D3C5BAC54A}" type="pres">
      <dgm:prSet presAssocID="{9DC999AA-AC13-4445-BC59-0976E4BA2D68}" presName="spaceRect" presStyleCnt="0"/>
      <dgm:spPr/>
    </dgm:pt>
    <dgm:pt modelId="{B87649A9-5610-48EB-9D93-94B97CD90995}" type="pres">
      <dgm:prSet presAssocID="{9DC999AA-AC13-4445-BC59-0976E4BA2D68}" presName="textRect" presStyleLbl="revTx" presStyleIdx="2" presStyleCnt="6">
        <dgm:presLayoutVars>
          <dgm:chMax val="1"/>
          <dgm:chPref val="1"/>
        </dgm:presLayoutVars>
      </dgm:prSet>
      <dgm:spPr/>
    </dgm:pt>
    <dgm:pt modelId="{CCFE02BE-BEF0-4256-832F-FF907ABCC8A0}" type="pres">
      <dgm:prSet presAssocID="{A58614DB-E8BB-4BE2-8A7F-E2401F384717}" presName="sibTrans" presStyleCnt="0"/>
      <dgm:spPr/>
    </dgm:pt>
    <dgm:pt modelId="{EB454A0B-EA12-4785-83A0-9BF1FD3FF393}" type="pres">
      <dgm:prSet presAssocID="{8C63732F-53EB-4A2E-A95D-CB44BBBDAC78}" presName="compNode" presStyleCnt="0"/>
      <dgm:spPr/>
    </dgm:pt>
    <dgm:pt modelId="{73FFAC14-B740-474F-9C22-C0A63D0CA29E}" type="pres">
      <dgm:prSet presAssocID="{8C63732F-53EB-4A2E-A95D-CB44BBBDAC78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A1E6C00-58FC-41CF-B737-DB26D04FF64B}" type="pres">
      <dgm:prSet presAssocID="{8C63732F-53EB-4A2E-A95D-CB44BBBDAC7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F7311B3-3DDD-4CFB-8C2F-8F40ADA469E8}" type="pres">
      <dgm:prSet presAssocID="{8C63732F-53EB-4A2E-A95D-CB44BBBDAC78}" presName="spaceRect" presStyleCnt="0"/>
      <dgm:spPr/>
    </dgm:pt>
    <dgm:pt modelId="{80268AE0-329E-4761-BBC6-0EF69D6B4F98}" type="pres">
      <dgm:prSet presAssocID="{8C63732F-53EB-4A2E-A95D-CB44BBBDAC78}" presName="textRect" presStyleLbl="revTx" presStyleIdx="3" presStyleCnt="6">
        <dgm:presLayoutVars>
          <dgm:chMax val="1"/>
          <dgm:chPref val="1"/>
        </dgm:presLayoutVars>
      </dgm:prSet>
      <dgm:spPr/>
    </dgm:pt>
    <dgm:pt modelId="{0F936084-A26C-49E8-923E-B5ABCB89512B}" type="pres">
      <dgm:prSet presAssocID="{CB171933-F30E-49C6-B1F5-EEA798778E5A}" presName="sibTrans" presStyleCnt="0"/>
      <dgm:spPr/>
    </dgm:pt>
    <dgm:pt modelId="{43A65444-EAE4-4722-8B24-16E409E619E6}" type="pres">
      <dgm:prSet presAssocID="{B9C08678-2F31-4510-8740-877017CE3C66}" presName="compNode" presStyleCnt="0"/>
      <dgm:spPr/>
    </dgm:pt>
    <dgm:pt modelId="{DA8E6C92-28B7-4D4A-9F65-0D6E94ED56C2}" type="pres">
      <dgm:prSet presAssocID="{B9C08678-2F31-4510-8740-877017CE3C66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0DD5E46-87C1-4786-B896-543AE72DCB71}" type="pres">
      <dgm:prSet presAssocID="{B9C08678-2F31-4510-8740-877017CE3C66}" presName="iconRect" presStyleLbl="node1" presStyleIdx="4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9419F03-CB86-4AA2-8927-83A98926768F}" type="pres">
      <dgm:prSet presAssocID="{B9C08678-2F31-4510-8740-877017CE3C66}" presName="spaceRect" presStyleCnt="0"/>
      <dgm:spPr/>
    </dgm:pt>
    <dgm:pt modelId="{7170CB3F-2D93-4ECC-B473-75F8392A7DF2}" type="pres">
      <dgm:prSet presAssocID="{B9C08678-2F31-4510-8740-877017CE3C66}" presName="textRect" presStyleLbl="revTx" presStyleIdx="4" presStyleCnt="6">
        <dgm:presLayoutVars>
          <dgm:chMax val="1"/>
          <dgm:chPref val="1"/>
        </dgm:presLayoutVars>
      </dgm:prSet>
      <dgm:spPr/>
    </dgm:pt>
    <dgm:pt modelId="{681C9BBB-F262-48FD-B934-5AEF27456718}" type="pres">
      <dgm:prSet presAssocID="{48DA6BF0-BDD9-4A09-8708-8BB2D30D8A56}" presName="sibTrans" presStyleCnt="0"/>
      <dgm:spPr/>
    </dgm:pt>
    <dgm:pt modelId="{9642981E-E7BD-4199-828C-D79611EE449F}" type="pres">
      <dgm:prSet presAssocID="{F8FCE095-63F5-4225-9E53-CCEBAFD6F83E}" presName="compNode" presStyleCnt="0"/>
      <dgm:spPr/>
    </dgm:pt>
    <dgm:pt modelId="{B8D567A9-B6DF-4CC1-98AB-0D899164007F}" type="pres">
      <dgm:prSet presAssocID="{F8FCE095-63F5-4225-9E53-CCEBAFD6F83E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BDAD7A6-EC49-406C-AD15-E4CD8451BF2A}" type="pres">
      <dgm:prSet presAssocID="{F8FCE095-63F5-4225-9E53-CCEBAFD6F83E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A676F733-C8F6-466A-9F6C-93803A1C1903}" type="pres">
      <dgm:prSet presAssocID="{F8FCE095-63F5-4225-9E53-CCEBAFD6F83E}" presName="spaceRect" presStyleCnt="0"/>
      <dgm:spPr/>
    </dgm:pt>
    <dgm:pt modelId="{6DA23074-47A3-4A71-95B1-92CCD970E663}" type="pres">
      <dgm:prSet presAssocID="{F8FCE095-63F5-4225-9E53-CCEBAFD6F83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07D30A-AF15-4471-B548-21983706B092}" type="presOf" srcId="{F8FCE095-63F5-4225-9E53-CCEBAFD6F83E}" destId="{6DA23074-47A3-4A71-95B1-92CCD970E663}" srcOrd="0" destOrd="0" presId="urn:microsoft.com/office/officeart/2018/5/layout/IconLeafLabelList"/>
    <dgm:cxn modelId="{9C88E013-A594-4001-9CC0-2CEC93800A7C}" type="presOf" srcId="{9DC999AA-AC13-4445-BC59-0976E4BA2D68}" destId="{B87649A9-5610-48EB-9D93-94B97CD90995}" srcOrd="0" destOrd="0" presId="urn:microsoft.com/office/officeart/2018/5/layout/IconLeafLabelList"/>
    <dgm:cxn modelId="{BF09BC38-5569-42C1-B1FC-EC2AAA37316A}" type="presOf" srcId="{4832ECA5-3BE2-41A3-B54C-12C722CA2D79}" destId="{56AA3051-66DC-43AF-88E4-78C250B0B3D4}" srcOrd="0" destOrd="0" presId="urn:microsoft.com/office/officeart/2018/5/layout/IconLeafLabelList"/>
    <dgm:cxn modelId="{FD2C6342-08E7-4735-83C4-3DE9EB7FD8DD}" type="presOf" srcId="{8C63732F-53EB-4A2E-A95D-CB44BBBDAC78}" destId="{80268AE0-329E-4761-BBC6-0EF69D6B4F98}" srcOrd="0" destOrd="0" presId="urn:microsoft.com/office/officeart/2018/5/layout/IconLeafLabelList"/>
    <dgm:cxn modelId="{E6DD5D44-9963-4B1B-8CB0-C3AA201D1477}" srcId="{E1E62523-D1EF-489D-9E21-A0E82E2F88AB}" destId="{9DC999AA-AC13-4445-BC59-0976E4BA2D68}" srcOrd="2" destOrd="0" parTransId="{00795815-6B43-44CB-B7A5-AAE68BEF1E3E}" sibTransId="{A58614DB-E8BB-4BE2-8A7F-E2401F384717}"/>
    <dgm:cxn modelId="{DAAC774D-EF2B-4C89-8F1B-DE35EFD54351}" srcId="{E1E62523-D1EF-489D-9E21-A0E82E2F88AB}" destId="{2C607468-D494-4C07-B0D5-8FEAB879E334}" srcOrd="0" destOrd="0" parTransId="{C69FB0FC-2B7A-459C-9757-11A2E03BE135}" sibTransId="{DFB4BA31-20B9-4A36-8AE3-0DA6209E75D8}"/>
    <dgm:cxn modelId="{7DA60867-7FA4-4BBC-8125-758DD9DA7627}" type="presOf" srcId="{E1E62523-D1EF-489D-9E21-A0E82E2F88AB}" destId="{1C42EBE9-5336-4EDC-96A6-E191D152ED12}" srcOrd="0" destOrd="0" presId="urn:microsoft.com/office/officeart/2018/5/layout/IconLeafLabelList"/>
    <dgm:cxn modelId="{64C45067-A401-428E-B040-72DC7B44D8F0}" type="presOf" srcId="{B9C08678-2F31-4510-8740-877017CE3C66}" destId="{7170CB3F-2D93-4ECC-B473-75F8392A7DF2}" srcOrd="0" destOrd="0" presId="urn:microsoft.com/office/officeart/2018/5/layout/IconLeafLabelList"/>
    <dgm:cxn modelId="{E9E1B2CF-8E56-420C-B9C5-84C8DC49C446}" type="presOf" srcId="{2C607468-D494-4C07-B0D5-8FEAB879E334}" destId="{22262A20-43F0-4D59-BF40-BB8C5B45155C}" srcOrd="0" destOrd="0" presId="urn:microsoft.com/office/officeart/2018/5/layout/IconLeafLabelList"/>
    <dgm:cxn modelId="{09955BD1-76FB-408A-A42B-B6E02AA8D742}" srcId="{E1E62523-D1EF-489D-9E21-A0E82E2F88AB}" destId="{8C63732F-53EB-4A2E-A95D-CB44BBBDAC78}" srcOrd="3" destOrd="0" parTransId="{BD1A82D7-725E-4E9A-BB2D-947C2C2DBCA5}" sibTransId="{CB171933-F30E-49C6-B1F5-EEA798778E5A}"/>
    <dgm:cxn modelId="{2BAB55D5-2479-4786-AFFE-D709EDAE65BE}" srcId="{E1E62523-D1EF-489D-9E21-A0E82E2F88AB}" destId="{4832ECA5-3BE2-41A3-B54C-12C722CA2D79}" srcOrd="1" destOrd="0" parTransId="{0832104E-0C55-4EFD-927E-8AA22EAC11A3}" sibTransId="{F149608B-707A-4471-97C2-1EEAE163C879}"/>
    <dgm:cxn modelId="{BF1BEFDB-A132-4E55-AD2A-2B3DB693760F}" srcId="{E1E62523-D1EF-489D-9E21-A0E82E2F88AB}" destId="{F8FCE095-63F5-4225-9E53-CCEBAFD6F83E}" srcOrd="5" destOrd="0" parTransId="{D2B0DB79-B2B3-43B6-9E89-349D477BD90F}" sibTransId="{FE8BF856-83A1-4AD8-84E3-13F89AAF56E9}"/>
    <dgm:cxn modelId="{AD8B66FC-EA2F-4589-93E9-2EAE79628ADB}" srcId="{E1E62523-D1EF-489D-9E21-A0E82E2F88AB}" destId="{B9C08678-2F31-4510-8740-877017CE3C66}" srcOrd="4" destOrd="0" parTransId="{2938EA24-3210-4B41-909A-620FCD4DAAF1}" sibTransId="{48DA6BF0-BDD9-4A09-8708-8BB2D30D8A56}"/>
    <dgm:cxn modelId="{370D046F-A656-4D08-BA7E-9AC6233E01E3}" type="presParOf" srcId="{1C42EBE9-5336-4EDC-96A6-E191D152ED12}" destId="{33A0D753-18A4-48E2-8286-FF2A626BDF8E}" srcOrd="0" destOrd="0" presId="urn:microsoft.com/office/officeart/2018/5/layout/IconLeafLabelList"/>
    <dgm:cxn modelId="{815082D4-141D-4703-833D-3574D4EFEF4A}" type="presParOf" srcId="{33A0D753-18A4-48E2-8286-FF2A626BDF8E}" destId="{B7CCD8D0-82E2-4396-914B-58F2C1EF7946}" srcOrd="0" destOrd="0" presId="urn:microsoft.com/office/officeart/2018/5/layout/IconLeafLabelList"/>
    <dgm:cxn modelId="{8A92F2A2-DEF5-499F-A616-A4FB91155B94}" type="presParOf" srcId="{33A0D753-18A4-48E2-8286-FF2A626BDF8E}" destId="{9486CD85-8033-4C85-9D7B-F8B4B3D0E45F}" srcOrd="1" destOrd="0" presId="urn:microsoft.com/office/officeart/2018/5/layout/IconLeafLabelList"/>
    <dgm:cxn modelId="{FC8EAE4E-19F8-4768-AEFE-E71B0FD0F551}" type="presParOf" srcId="{33A0D753-18A4-48E2-8286-FF2A626BDF8E}" destId="{35F58F8D-1E7B-4A91-842B-EB09BA493D3C}" srcOrd="2" destOrd="0" presId="urn:microsoft.com/office/officeart/2018/5/layout/IconLeafLabelList"/>
    <dgm:cxn modelId="{5C43B114-13BB-4269-A5AC-A418B41C5855}" type="presParOf" srcId="{33A0D753-18A4-48E2-8286-FF2A626BDF8E}" destId="{22262A20-43F0-4D59-BF40-BB8C5B45155C}" srcOrd="3" destOrd="0" presId="urn:microsoft.com/office/officeart/2018/5/layout/IconLeafLabelList"/>
    <dgm:cxn modelId="{CC6540E7-B1F3-4757-A2F7-2745C30A82C6}" type="presParOf" srcId="{1C42EBE9-5336-4EDC-96A6-E191D152ED12}" destId="{6C12945E-DC61-4A0D-92C1-87C8F06162BD}" srcOrd="1" destOrd="0" presId="urn:microsoft.com/office/officeart/2018/5/layout/IconLeafLabelList"/>
    <dgm:cxn modelId="{4B279564-26D6-45C1-8A7C-F32DEFE33548}" type="presParOf" srcId="{1C42EBE9-5336-4EDC-96A6-E191D152ED12}" destId="{FA3FC992-EB76-4FA9-9BB8-066A65ECD076}" srcOrd="2" destOrd="0" presId="urn:microsoft.com/office/officeart/2018/5/layout/IconLeafLabelList"/>
    <dgm:cxn modelId="{881A523F-1799-4B10-A159-7912CD9FC97B}" type="presParOf" srcId="{FA3FC992-EB76-4FA9-9BB8-066A65ECD076}" destId="{01A5EBC4-659F-4DD1-8F40-B477E244ABD9}" srcOrd="0" destOrd="0" presId="urn:microsoft.com/office/officeart/2018/5/layout/IconLeafLabelList"/>
    <dgm:cxn modelId="{C8323D14-C7B9-4D98-8482-6A6EFCB3F078}" type="presParOf" srcId="{FA3FC992-EB76-4FA9-9BB8-066A65ECD076}" destId="{8D2609C4-D16F-49FE-B1C8-54EA8DC1B5C2}" srcOrd="1" destOrd="0" presId="urn:microsoft.com/office/officeart/2018/5/layout/IconLeafLabelList"/>
    <dgm:cxn modelId="{61A9FFA2-1BEA-4E8A-B41C-EC6361EA5B3A}" type="presParOf" srcId="{FA3FC992-EB76-4FA9-9BB8-066A65ECD076}" destId="{72162028-7B03-4241-907C-E4883CFE9367}" srcOrd="2" destOrd="0" presId="urn:microsoft.com/office/officeart/2018/5/layout/IconLeafLabelList"/>
    <dgm:cxn modelId="{AA75BBEC-7EC3-436A-9A3D-CDA2011E6918}" type="presParOf" srcId="{FA3FC992-EB76-4FA9-9BB8-066A65ECD076}" destId="{56AA3051-66DC-43AF-88E4-78C250B0B3D4}" srcOrd="3" destOrd="0" presId="urn:microsoft.com/office/officeart/2018/5/layout/IconLeafLabelList"/>
    <dgm:cxn modelId="{98417A60-1FF6-4AA6-A1B5-FB7E8BCAEEC6}" type="presParOf" srcId="{1C42EBE9-5336-4EDC-96A6-E191D152ED12}" destId="{1203C756-C801-4BAC-9330-9BADBA5C112C}" srcOrd="3" destOrd="0" presId="urn:microsoft.com/office/officeart/2018/5/layout/IconLeafLabelList"/>
    <dgm:cxn modelId="{F08EB3B0-5D82-4AE5-8228-8D772FB368B2}" type="presParOf" srcId="{1C42EBE9-5336-4EDC-96A6-E191D152ED12}" destId="{BC7C532F-AC20-4E2D-990E-C328AA819178}" srcOrd="4" destOrd="0" presId="urn:microsoft.com/office/officeart/2018/5/layout/IconLeafLabelList"/>
    <dgm:cxn modelId="{9D6752D8-BFDB-4620-9127-E17DB6E8B3FB}" type="presParOf" srcId="{BC7C532F-AC20-4E2D-990E-C328AA819178}" destId="{5BAA0F5E-C1C8-4123-A5CD-4957A69DB233}" srcOrd="0" destOrd="0" presId="urn:microsoft.com/office/officeart/2018/5/layout/IconLeafLabelList"/>
    <dgm:cxn modelId="{F7C82506-5661-4FF4-8807-96363B13D0DE}" type="presParOf" srcId="{BC7C532F-AC20-4E2D-990E-C328AA819178}" destId="{F60A9FF1-A4B0-419B-8BFF-809B7D6A2D72}" srcOrd="1" destOrd="0" presId="urn:microsoft.com/office/officeart/2018/5/layout/IconLeafLabelList"/>
    <dgm:cxn modelId="{D8BF1AB9-3596-40C0-AD0D-AA004F321C3E}" type="presParOf" srcId="{BC7C532F-AC20-4E2D-990E-C328AA819178}" destId="{32DF0467-90C0-457C-863C-F2D3C5BAC54A}" srcOrd="2" destOrd="0" presId="urn:microsoft.com/office/officeart/2018/5/layout/IconLeafLabelList"/>
    <dgm:cxn modelId="{7D790959-5C0B-4BD7-9917-B506D04BC74A}" type="presParOf" srcId="{BC7C532F-AC20-4E2D-990E-C328AA819178}" destId="{B87649A9-5610-48EB-9D93-94B97CD90995}" srcOrd="3" destOrd="0" presId="urn:microsoft.com/office/officeart/2018/5/layout/IconLeafLabelList"/>
    <dgm:cxn modelId="{718748EA-D999-463C-93DA-BA1B66ADB8DC}" type="presParOf" srcId="{1C42EBE9-5336-4EDC-96A6-E191D152ED12}" destId="{CCFE02BE-BEF0-4256-832F-FF907ABCC8A0}" srcOrd="5" destOrd="0" presId="urn:microsoft.com/office/officeart/2018/5/layout/IconLeafLabelList"/>
    <dgm:cxn modelId="{EB1EEBED-8DD2-4DEE-B4B0-608FC02CB0AE}" type="presParOf" srcId="{1C42EBE9-5336-4EDC-96A6-E191D152ED12}" destId="{EB454A0B-EA12-4785-83A0-9BF1FD3FF393}" srcOrd="6" destOrd="0" presId="urn:microsoft.com/office/officeart/2018/5/layout/IconLeafLabelList"/>
    <dgm:cxn modelId="{8617BA19-5C62-4527-91E3-045C774666F6}" type="presParOf" srcId="{EB454A0B-EA12-4785-83A0-9BF1FD3FF393}" destId="{73FFAC14-B740-474F-9C22-C0A63D0CA29E}" srcOrd="0" destOrd="0" presId="urn:microsoft.com/office/officeart/2018/5/layout/IconLeafLabelList"/>
    <dgm:cxn modelId="{033CC1A2-D225-43BF-AEDD-F3920DE9D0A1}" type="presParOf" srcId="{EB454A0B-EA12-4785-83A0-9BF1FD3FF393}" destId="{4A1E6C00-58FC-41CF-B737-DB26D04FF64B}" srcOrd="1" destOrd="0" presId="urn:microsoft.com/office/officeart/2018/5/layout/IconLeafLabelList"/>
    <dgm:cxn modelId="{40ACF128-35BC-4A05-9213-E014FC070702}" type="presParOf" srcId="{EB454A0B-EA12-4785-83A0-9BF1FD3FF393}" destId="{0F7311B3-3DDD-4CFB-8C2F-8F40ADA469E8}" srcOrd="2" destOrd="0" presId="urn:microsoft.com/office/officeart/2018/5/layout/IconLeafLabelList"/>
    <dgm:cxn modelId="{8D01CC00-63A4-4233-ABC3-D9B673D56517}" type="presParOf" srcId="{EB454A0B-EA12-4785-83A0-9BF1FD3FF393}" destId="{80268AE0-329E-4761-BBC6-0EF69D6B4F98}" srcOrd="3" destOrd="0" presId="urn:microsoft.com/office/officeart/2018/5/layout/IconLeafLabelList"/>
    <dgm:cxn modelId="{FB3C5389-0D68-4DB5-830F-078BBBBF448F}" type="presParOf" srcId="{1C42EBE9-5336-4EDC-96A6-E191D152ED12}" destId="{0F936084-A26C-49E8-923E-B5ABCB89512B}" srcOrd="7" destOrd="0" presId="urn:microsoft.com/office/officeart/2018/5/layout/IconLeafLabelList"/>
    <dgm:cxn modelId="{4BE1FF33-3311-481D-B62C-9759755FC23B}" type="presParOf" srcId="{1C42EBE9-5336-4EDC-96A6-E191D152ED12}" destId="{43A65444-EAE4-4722-8B24-16E409E619E6}" srcOrd="8" destOrd="0" presId="urn:microsoft.com/office/officeart/2018/5/layout/IconLeafLabelList"/>
    <dgm:cxn modelId="{9EC71F33-5299-42D3-A68B-923A01D7B75B}" type="presParOf" srcId="{43A65444-EAE4-4722-8B24-16E409E619E6}" destId="{DA8E6C92-28B7-4D4A-9F65-0D6E94ED56C2}" srcOrd="0" destOrd="0" presId="urn:microsoft.com/office/officeart/2018/5/layout/IconLeafLabelList"/>
    <dgm:cxn modelId="{1937F24D-E9A6-4C1F-A59A-97426D3ADF9F}" type="presParOf" srcId="{43A65444-EAE4-4722-8B24-16E409E619E6}" destId="{20DD5E46-87C1-4786-B896-543AE72DCB71}" srcOrd="1" destOrd="0" presId="urn:microsoft.com/office/officeart/2018/5/layout/IconLeafLabelList"/>
    <dgm:cxn modelId="{722EDFF9-EFE4-454C-A341-BB3509CD12CA}" type="presParOf" srcId="{43A65444-EAE4-4722-8B24-16E409E619E6}" destId="{19419F03-CB86-4AA2-8927-83A98926768F}" srcOrd="2" destOrd="0" presId="urn:microsoft.com/office/officeart/2018/5/layout/IconLeafLabelList"/>
    <dgm:cxn modelId="{E91F0B06-771E-4A4A-84A8-5642D05399AF}" type="presParOf" srcId="{43A65444-EAE4-4722-8B24-16E409E619E6}" destId="{7170CB3F-2D93-4ECC-B473-75F8392A7DF2}" srcOrd="3" destOrd="0" presId="urn:microsoft.com/office/officeart/2018/5/layout/IconLeafLabelList"/>
    <dgm:cxn modelId="{0F38A139-6C5A-4ED1-94E4-15765812BF87}" type="presParOf" srcId="{1C42EBE9-5336-4EDC-96A6-E191D152ED12}" destId="{681C9BBB-F262-48FD-B934-5AEF27456718}" srcOrd="9" destOrd="0" presId="urn:microsoft.com/office/officeart/2018/5/layout/IconLeafLabelList"/>
    <dgm:cxn modelId="{03CF6112-90FF-41DC-8BA5-9A240D0A0C1F}" type="presParOf" srcId="{1C42EBE9-5336-4EDC-96A6-E191D152ED12}" destId="{9642981E-E7BD-4199-828C-D79611EE449F}" srcOrd="10" destOrd="0" presId="urn:microsoft.com/office/officeart/2018/5/layout/IconLeafLabelList"/>
    <dgm:cxn modelId="{9EEA1BDA-A756-4AB1-9A6C-9C0033B62F19}" type="presParOf" srcId="{9642981E-E7BD-4199-828C-D79611EE449F}" destId="{B8D567A9-B6DF-4CC1-98AB-0D899164007F}" srcOrd="0" destOrd="0" presId="urn:microsoft.com/office/officeart/2018/5/layout/IconLeafLabelList"/>
    <dgm:cxn modelId="{048859A0-4C00-476A-AA6B-57EB8FF2D4D6}" type="presParOf" srcId="{9642981E-E7BD-4199-828C-D79611EE449F}" destId="{9BDAD7A6-EC49-406C-AD15-E4CD8451BF2A}" srcOrd="1" destOrd="0" presId="urn:microsoft.com/office/officeart/2018/5/layout/IconLeafLabelList"/>
    <dgm:cxn modelId="{734E7EC1-C309-41C8-9055-561B16F8E9EC}" type="presParOf" srcId="{9642981E-E7BD-4199-828C-D79611EE449F}" destId="{A676F733-C8F6-466A-9F6C-93803A1C1903}" srcOrd="2" destOrd="0" presId="urn:microsoft.com/office/officeart/2018/5/layout/IconLeafLabelList"/>
    <dgm:cxn modelId="{060025D3-CE89-4882-ADFF-D2F69EF64383}" type="presParOf" srcId="{9642981E-E7BD-4199-828C-D79611EE449F}" destId="{6DA23074-47A3-4A71-95B1-92CCD970E66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6BDD1-2923-435C-BDE3-D131B4C1C9C2}">
      <dsp:nvSpPr>
        <dsp:cNvPr id="0" name=""/>
        <dsp:cNvSpPr/>
      </dsp:nvSpPr>
      <dsp:spPr>
        <a:xfrm>
          <a:off x="0" y="33371"/>
          <a:ext cx="6754446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3412" y="66783"/>
        <a:ext cx="6687622" cy="617626"/>
      </dsp:txXfrm>
    </dsp:sp>
    <dsp:sp modelId="{01455E33-C157-44EC-8D2A-9EB223E1C101}">
      <dsp:nvSpPr>
        <dsp:cNvPr id="0" name=""/>
        <dsp:cNvSpPr/>
      </dsp:nvSpPr>
      <dsp:spPr>
        <a:xfrm>
          <a:off x="0" y="804221"/>
          <a:ext cx="6754446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 New Roman" panose="02020603050405020304" pitchFamily="18" charset="0"/>
              <a:cs typeface="Times New Roman" panose="02020603050405020304" pitchFamily="18" charset="0"/>
            </a:rPr>
            <a:t>Entity Relationship Diagram</a:t>
          </a:r>
        </a:p>
      </dsp:txBody>
      <dsp:txXfrm>
        <a:off x="33412" y="837633"/>
        <a:ext cx="6687622" cy="617626"/>
      </dsp:txXfrm>
    </dsp:sp>
    <dsp:sp modelId="{085DDC0C-68DE-4D1C-BEF2-F0869F1C57A4}">
      <dsp:nvSpPr>
        <dsp:cNvPr id="0" name=""/>
        <dsp:cNvSpPr/>
      </dsp:nvSpPr>
      <dsp:spPr>
        <a:xfrm>
          <a:off x="0" y="1575071"/>
          <a:ext cx="6754446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 New Roman" panose="02020603050405020304" pitchFamily="18" charset="0"/>
              <a:cs typeface="Times New Roman" panose="02020603050405020304" pitchFamily="18" charset="0"/>
            </a:rPr>
            <a:t>Database Implementation</a:t>
          </a:r>
        </a:p>
      </dsp:txBody>
      <dsp:txXfrm>
        <a:off x="33412" y="1608483"/>
        <a:ext cx="6687622" cy="617626"/>
      </dsp:txXfrm>
    </dsp:sp>
    <dsp:sp modelId="{CAF94A0A-1C06-4581-99C4-4899B962AB5B}">
      <dsp:nvSpPr>
        <dsp:cNvPr id="0" name=""/>
        <dsp:cNvSpPr/>
      </dsp:nvSpPr>
      <dsp:spPr>
        <a:xfrm>
          <a:off x="0" y="2345922"/>
          <a:ext cx="6754446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 New Roman" panose="02020603050405020304" pitchFamily="18" charset="0"/>
              <a:cs typeface="Times New Roman" panose="02020603050405020304" pitchFamily="18" charset="0"/>
            </a:rPr>
            <a:t>Reports and Visualization</a:t>
          </a:r>
        </a:p>
      </dsp:txBody>
      <dsp:txXfrm>
        <a:off x="33412" y="2379334"/>
        <a:ext cx="6687622" cy="617626"/>
      </dsp:txXfrm>
    </dsp:sp>
    <dsp:sp modelId="{447BC5BF-718D-41CE-B819-384B8B8682A8}">
      <dsp:nvSpPr>
        <dsp:cNvPr id="0" name=""/>
        <dsp:cNvSpPr/>
      </dsp:nvSpPr>
      <dsp:spPr>
        <a:xfrm>
          <a:off x="0" y="3116772"/>
          <a:ext cx="6754446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33412" y="3150184"/>
        <a:ext cx="6687622" cy="617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CD8D0-82E2-4396-914B-58F2C1EF7946}">
      <dsp:nvSpPr>
        <dsp:cNvPr id="0" name=""/>
        <dsp:cNvSpPr/>
      </dsp:nvSpPr>
      <dsp:spPr>
        <a:xfrm>
          <a:off x="1136870" y="551"/>
          <a:ext cx="1007929" cy="10079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6CD85-8033-4C85-9D7B-F8B4B3D0E45F}">
      <dsp:nvSpPr>
        <dsp:cNvPr id="0" name=""/>
        <dsp:cNvSpPr/>
      </dsp:nvSpPr>
      <dsp:spPr>
        <a:xfrm>
          <a:off x="1351674" y="215355"/>
          <a:ext cx="578320" cy="578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62A20-43F0-4D59-BF40-BB8C5B45155C}">
      <dsp:nvSpPr>
        <dsp:cNvPr id="0" name=""/>
        <dsp:cNvSpPr/>
      </dsp:nvSpPr>
      <dsp:spPr>
        <a:xfrm>
          <a:off x="814663" y="132242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Allow elevator team to generate descriptive reports</a:t>
          </a:r>
        </a:p>
      </dsp:txBody>
      <dsp:txXfrm>
        <a:off x="814663" y="1322426"/>
        <a:ext cx="1652343" cy="764208"/>
      </dsp:txXfrm>
    </dsp:sp>
    <dsp:sp modelId="{01A5EBC4-659F-4DD1-8F40-B477E244ABD9}">
      <dsp:nvSpPr>
        <dsp:cNvPr id="0" name=""/>
        <dsp:cNvSpPr/>
      </dsp:nvSpPr>
      <dsp:spPr>
        <a:xfrm>
          <a:off x="3078374" y="551"/>
          <a:ext cx="1007929" cy="10079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609C4-D16F-49FE-B1C8-54EA8DC1B5C2}">
      <dsp:nvSpPr>
        <dsp:cNvPr id="0" name=""/>
        <dsp:cNvSpPr/>
      </dsp:nvSpPr>
      <dsp:spPr>
        <a:xfrm>
          <a:off x="3293178" y="215355"/>
          <a:ext cx="578320" cy="578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A3051-66DC-43AF-88E4-78C250B0B3D4}">
      <dsp:nvSpPr>
        <dsp:cNvPr id="0" name=""/>
        <dsp:cNvSpPr/>
      </dsp:nvSpPr>
      <dsp:spPr>
        <a:xfrm>
          <a:off x="2756167" y="132242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Implement callback (complaints) registering</a:t>
          </a:r>
        </a:p>
      </dsp:txBody>
      <dsp:txXfrm>
        <a:off x="2756167" y="1322426"/>
        <a:ext cx="1652343" cy="764208"/>
      </dsp:txXfrm>
    </dsp:sp>
    <dsp:sp modelId="{5BAA0F5E-C1C8-4123-A5CD-4957A69DB233}">
      <dsp:nvSpPr>
        <dsp:cNvPr id="0" name=""/>
        <dsp:cNvSpPr/>
      </dsp:nvSpPr>
      <dsp:spPr>
        <a:xfrm>
          <a:off x="5019878" y="551"/>
          <a:ext cx="1007929" cy="10079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A9FF1-A4B0-419B-8BFF-809B7D6A2D72}">
      <dsp:nvSpPr>
        <dsp:cNvPr id="0" name=""/>
        <dsp:cNvSpPr/>
      </dsp:nvSpPr>
      <dsp:spPr>
        <a:xfrm>
          <a:off x="5234682" y="215355"/>
          <a:ext cx="578320" cy="578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649A9-5610-48EB-9D93-94B97CD90995}">
      <dsp:nvSpPr>
        <dsp:cNvPr id="0" name=""/>
        <dsp:cNvSpPr/>
      </dsp:nvSpPr>
      <dsp:spPr>
        <a:xfrm>
          <a:off x="4697671" y="132242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Implement maintenance job pipeline</a:t>
          </a:r>
        </a:p>
      </dsp:txBody>
      <dsp:txXfrm>
        <a:off x="4697671" y="1322426"/>
        <a:ext cx="1652343" cy="764208"/>
      </dsp:txXfrm>
    </dsp:sp>
    <dsp:sp modelId="{73FFAC14-B740-474F-9C22-C0A63D0CA29E}">
      <dsp:nvSpPr>
        <dsp:cNvPr id="0" name=""/>
        <dsp:cNvSpPr/>
      </dsp:nvSpPr>
      <dsp:spPr>
        <a:xfrm>
          <a:off x="1136870" y="2499720"/>
          <a:ext cx="1007929" cy="10079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E6C00-58FC-41CF-B737-DB26D04FF64B}">
      <dsp:nvSpPr>
        <dsp:cNvPr id="0" name=""/>
        <dsp:cNvSpPr/>
      </dsp:nvSpPr>
      <dsp:spPr>
        <a:xfrm>
          <a:off x="1351674" y="2714525"/>
          <a:ext cx="578320" cy="5783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68AE0-329E-4761-BBC6-0EF69D6B4F98}">
      <dsp:nvSpPr>
        <dsp:cNvPr id="0" name=""/>
        <dsp:cNvSpPr/>
      </dsp:nvSpPr>
      <dsp:spPr>
        <a:xfrm>
          <a:off x="814663" y="3821595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Implement YTD revenue pipeline</a:t>
          </a:r>
        </a:p>
      </dsp:txBody>
      <dsp:txXfrm>
        <a:off x="814663" y="3821595"/>
        <a:ext cx="1652343" cy="764208"/>
      </dsp:txXfrm>
    </dsp:sp>
    <dsp:sp modelId="{DA8E6C92-28B7-4D4A-9F65-0D6E94ED56C2}">
      <dsp:nvSpPr>
        <dsp:cNvPr id="0" name=""/>
        <dsp:cNvSpPr/>
      </dsp:nvSpPr>
      <dsp:spPr>
        <a:xfrm>
          <a:off x="3078374" y="2499720"/>
          <a:ext cx="1007929" cy="10079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D5E46-87C1-4786-B896-543AE72DCB71}">
      <dsp:nvSpPr>
        <dsp:cNvPr id="0" name=""/>
        <dsp:cNvSpPr/>
      </dsp:nvSpPr>
      <dsp:spPr>
        <a:xfrm>
          <a:off x="3293178" y="2714525"/>
          <a:ext cx="578320" cy="578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0CB3F-2D93-4ECC-B473-75F8392A7DF2}">
      <dsp:nvSpPr>
        <dsp:cNvPr id="0" name=""/>
        <dsp:cNvSpPr/>
      </dsp:nvSpPr>
      <dsp:spPr>
        <a:xfrm>
          <a:off x="2756167" y="3821595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Generate business insights</a:t>
          </a:r>
        </a:p>
      </dsp:txBody>
      <dsp:txXfrm>
        <a:off x="2756167" y="3821595"/>
        <a:ext cx="1652343" cy="764208"/>
      </dsp:txXfrm>
    </dsp:sp>
    <dsp:sp modelId="{B8D567A9-B6DF-4CC1-98AB-0D899164007F}">
      <dsp:nvSpPr>
        <dsp:cNvPr id="0" name=""/>
        <dsp:cNvSpPr/>
      </dsp:nvSpPr>
      <dsp:spPr>
        <a:xfrm>
          <a:off x="5019878" y="2499720"/>
          <a:ext cx="1007929" cy="10079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AD7A6-EC49-406C-AD15-E4CD8451BF2A}">
      <dsp:nvSpPr>
        <dsp:cNvPr id="0" name=""/>
        <dsp:cNvSpPr/>
      </dsp:nvSpPr>
      <dsp:spPr>
        <a:xfrm>
          <a:off x="5234682" y="2714525"/>
          <a:ext cx="578320" cy="5783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23074-47A3-4A71-95B1-92CCD970E663}">
      <dsp:nvSpPr>
        <dsp:cNvPr id="0" name=""/>
        <dsp:cNvSpPr/>
      </dsp:nvSpPr>
      <dsp:spPr>
        <a:xfrm>
          <a:off x="4697671" y="3821595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Inventory &amp; merchandise management</a:t>
          </a:r>
          <a:r>
            <a:rPr lang="en-US" sz="1100" kern="1200">
              <a:latin typeface="Meiryo"/>
            </a:rPr>
            <a:t> </a:t>
          </a:r>
          <a:endParaRPr lang="en-US" sz="1100" kern="1200"/>
        </a:p>
      </dsp:txBody>
      <dsp:txXfrm>
        <a:off x="4697671" y="3821595"/>
        <a:ext cx="1652343" cy="76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5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66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8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1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2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2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69C2A-3BCF-BEEF-6C06-7B8043F1C50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5095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</a:t>
            </a:r>
          </a:p>
        </p:txBody>
      </p:sp>
    </p:spTree>
    <p:extLst>
      <p:ext uri="{BB962C8B-B14F-4D97-AF65-F5344CB8AC3E}">
        <p14:creationId xmlns:p14="http://schemas.microsoft.com/office/powerpoint/2010/main" val="226148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6" name="Rectangle 11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ree Important Advances Featured in Modern Elevators – Connections Elevator">
            <a:extLst>
              <a:ext uri="{FF2B5EF4-FFF2-40B4-BE49-F238E27FC236}">
                <a16:creationId xmlns:a16="http://schemas.microsoft.com/office/drawing/2014/main" id="{419E6E8D-1A9C-9CE0-0ACA-655F422E7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" b="8979"/>
          <a:stretch/>
        </p:blipFill>
        <p:spPr bwMode="auto">
          <a:xfrm>
            <a:off x="20" y="-2"/>
            <a:ext cx="12191980" cy="68580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118" name="Rectangle 11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6D730-080C-6BDE-4318-0A6660428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718" y="420253"/>
            <a:ext cx="9609281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5600" b="1">
                <a:solidFill>
                  <a:schemeClr val="bg1"/>
                </a:solidFill>
              </a:rPr>
              <a:t>Elevator Management</a:t>
            </a:r>
            <a:br>
              <a:rPr lang="en-US" sz="5600" b="1">
                <a:solidFill>
                  <a:schemeClr val="bg1"/>
                </a:solidFill>
              </a:rPr>
            </a:br>
            <a:r>
              <a:rPr lang="en-US" sz="5600" b="1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BB0CC-7261-15D2-864C-DA1C89309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318" y="3902264"/>
            <a:ext cx="6074001" cy="2648015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00" b="1">
                <a:solidFill>
                  <a:schemeClr val="bg1"/>
                </a:solidFill>
              </a:rPr>
              <a:t>Group No 10:</a:t>
            </a:r>
            <a:endParaRPr lang="en-US" sz="1400" b="1">
              <a:solidFill>
                <a:schemeClr val="bg1"/>
              </a:solidFill>
              <a:ea typeface="Meiryo"/>
            </a:endParaRPr>
          </a:p>
          <a:p>
            <a:pPr indent="-342900">
              <a:lnSpc>
                <a:spcPct val="140000"/>
              </a:lnSpc>
              <a:buFont typeface="Corbel" panose="020B0503020204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Akshita Barot - 002704943</a:t>
            </a:r>
            <a:endParaRPr lang="en-US" sz="1400" b="1">
              <a:solidFill>
                <a:schemeClr val="bg1"/>
              </a:solidFill>
              <a:ea typeface="Meiryo"/>
            </a:endParaRPr>
          </a:p>
          <a:p>
            <a:pPr indent="-342900">
              <a:lnSpc>
                <a:spcPct val="140000"/>
              </a:lnSpc>
              <a:buFont typeface="Corbel" panose="020B0503020204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Aniruddha Tambe - 002101113</a:t>
            </a:r>
            <a:endParaRPr lang="en-US" sz="1400" b="1">
              <a:solidFill>
                <a:schemeClr val="bg1"/>
              </a:solidFill>
              <a:ea typeface="Meiryo"/>
            </a:endParaRPr>
          </a:p>
          <a:p>
            <a:pPr indent="-342900">
              <a:lnSpc>
                <a:spcPct val="140000"/>
              </a:lnSpc>
              <a:buFont typeface="Corbel" panose="020B0503020204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Forum Bhatt - 002985519</a:t>
            </a:r>
            <a:endParaRPr lang="en-US" sz="1400" b="1">
              <a:solidFill>
                <a:schemeClr val="bg1"/>
              </a:solidFill>
              <a:ea typeface="Meiryo"/>
            </a:endParaRPr>
          </a:p>
          <a:p>
            <a:pPr indent="-342900">
              <a:lnSpc>
                <a:spcPct val="140000"/>
              </a:lnSpc>
              <a:buFont typeface="Corbel" panose="020B0503020204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Kinjal Thakkar - 001568960</a:t>
            </a:r>
            <a:endParaRPr lang="en-US" sz="1400" b="1">
              <a:solidFill>
                <a:schemeClr val="bg1"/>
              </a:solidFill>
              <a:ea typeface="Meiryo"/>
            </a:endParaRPr>
          </a:p>
          <a:p>
            <a:pPr indent="-342900">
              <a:lnSpc>
                <a:spcPct val="140000"/>
              </a:lnSpc>
              <a:buFont typeface="Corbel" panose="020B0503020204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Siddhant Kohli - 002108396</a:t>
            </a:r>
            <a:endParaRPr lang="en-US" sz="1400" b="1">
              <a:solidFill>
                <a:schemeClr val="bg1"/>
              </a:solidFill>
              <a:ea typeface="Meiryo"/>
            </a:endParaRPr>
          </a:p>
          <a:p>
            <a:pPr>
              <a:lnSpc>
                <a:spcPct val="140000"/>
              </a:lnSpc>
            </a:pPr>
            <a:endParaRPr lang="en-US" sz="1100">
              <a:solidFill>
                <a:schemeClr val="bg1"/>
              </a:solidFill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4039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Rectangle 226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281" name="Rectangle 226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2" name="Rectangle 226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Rectangle 226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4" name="Rectangle 227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Rectangle 227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Rectangle 227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7973503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Computed </a:t>
            </a:r>
            <a:br>
              <a:rPr lang="en-US" sz="36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cap="all" spc="150">
                <a:solidFill>
                  <a:schemeClr val="bg1"/>
                </a:solidFill>
                <a:latin typeface="+mj-lt"/>
                <a:ea typeface="Meiryo"/>
                <a:cs typeface="+mj-cs"/>
              </a:rPr>
              <a:t>Columns</a:t>
            </a:r>
          </a:p>
        </p:txBody>
      </p:sp>
      <p:sp>
        <p:nvSpPr>
          <p:cNvPr id="2277" name="Rectangle 227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Rectangle 227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D6CFAC0-6166-9CD6-45FD-D5094A1D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3" y="1757747"/>
            <a:ext cx="7364361" cy="36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14F85-C30F-3129-F8F2-B80C4C68F4E2}"/>
              </a:ext>
            </a:extLst>
          </p:cNvPr>
          <p:cNvSpPr txBox="1"/>
          <p:nvPr/>
        </p:nvSpPr>
        <p:spPr>
          <a:xfrm>
            <a:off x="1434622" y="3707541"/>
            <a:ext cx="5117253" cy="2505801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Column Data Encryption: </a:t>
            </a:r>
            <a:b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On User Password</a:t>
            </a:r>
            <a:endParaRPr lang="en-US" spc="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B9137F-E743-216F-BEE0-586753132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72"/>
          <a:stretch/>
        </p:blipFill>
        <p:spPr>
          <a:xfrm>
            <a:off x="6857698" y="10"/>
            <a:ext cx="5334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5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E3E2EE-EF81-ED3F-2EF5-795D2ADE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87" y="1278088"/>
            <a:ext cx="7527548" cy="46578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883C8-266B-6475-5158-B29E92CE9498}"/>
              </a:ext>
            </a:extLst>
          </p:cNvPr>
          <p:cNvSpPr txBox="1"/>
          <p:nvPr/>
        </p:nvSpPr>
        <p:spPr>
          <a:xfrm>
            <a:off x="7973503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 Level Check Constraints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6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883C8-266B-6475-5158-B29E92CE9498}"/>
              </a:ext>
            </a:extLst>
          </p:cNvPr>
          <p:cNvSpPr txBox="1"/>
          <p:nvPr/>
        </p:nvSpPr>
        <p:spPr>
          <a:xfrm>
            <a:off x="4072103" y="173545"/>
            <a:ext cx="40528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Trigger on Maintenance Jobs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DD9DC61-C564-5AA1-FF40-86CBD55F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644237"/>
            <a:ext cx="9060872" cy="55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7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7" name="Rectangle 820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635102" y="4153113"/>
            <a:ext cx="9180747" cy="124843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1: Top 3 Products per Year</a:t>
            </a:r>
          </a:p>
        </p:txBody>
      </p:sp>
      <p:sp>
        <p:nvSpPr>
          <p:cNvPr id="8213" name="Rectangle 8212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5" name="Rectangle 8214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D623D1D-3830-ECA9-FE19-25A59A8D3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32653" r="48846" b="57651"/>
          <a:stretch/>
        </p:blipFill>
        <p:spPr bwMode="auto">
          <a:xfrm>
            <a:off x="1401586" y="1084552"/>
            <a:ext cx="10072264" cy="1779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6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6" name="Rectangle 4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4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5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2B3AF-417C-5D04-DE6C-B523081E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bg1"/>
                </a:solidFill>
              </a:rPr>
              <a:t>View 1:</a:t>
            </a:r>
            <a:br>
              <a:rPr lang="en-US" sz="2800" b="0" cap="all">
                <a:solidFill>
                  <a:schemeClr val="bg1"/>
                </a:solidFill>
                <a:ea typeface="Meiryo"/>
              </a:rPr>
            </a:br>
            <a:r>
              <a:rPr lang="en-US" sz="2800" b="0" cap="all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69" name="Rectangle 53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CC0B53-EC55-C804-69FF-E65E3C59B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626929"/>
              </p:ext>
            </p:extLst>
          </p:nvPr>
        </p:nvGraphicFramePr>
        <p:xfrm>
          <a:off x="4983725" y="362564"/>
          <a:ext cx="6544960" cy="61253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9650">
                  <a:extLst>
                    <a:ext uri="{9D8B030D-6E8A-4147-A177-3AD203B41FA5}">
                      <a16:colId xmlns:a16="http://schemas.microsoft.com/office/drawing/2014/main" val="1214632848"/>
                    </a:ext>
                  </a:extLst>
                </a:gridCol>
                <a:gridCol w="6135310">
                  <a:extLst>
                    <a:ext uri="{9D8B030D-6E8A-4147-A177-3AD203B41FA5}">
                      <a16:colId xmlns:a16="http://schemas.microsoft.com/office/drawing/2014/main" val="411735509"/>
                    </a:ext>
                  </a:extLst>
                </a:gridCol>
              </a:tblGrid>
              <a:tr h="221181"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GO</a:t>
                      </a: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1572" marR="3978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043743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CREATE VIEW </a:t>
                      </a:r>
                      <a:r>
                        <a:rPr lang="en-US" sz="800" b="1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Top3ProductsperYear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as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772630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With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SumProductsperyear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as(SELECT Year(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sale.ContractDate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 as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YearSold,SUM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(Quantity) as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TotalQuantitySoldperyear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326849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From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Contract.Sale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sale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719819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Contract.Unit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unit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unit.SerialNo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sale.SerialNo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32181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product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product.ProductID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unit.ProductID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635011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Person.Person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person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person.PersonId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sale.SalesRepID</a:t>
                      </a:r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405417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Product.ProductType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producttype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producttype.ProductTypeID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product.ProductTypeID</a:t>
                      </a:r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48268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GROUP BY Year(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sale.ContractDate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993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),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016202"/>
                  </a:ext>
                </a:extLst>
              </a:tr>
              <a:tr h="286234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b="1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ProductTypeSales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as(SELECT Year(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sale.ContractDate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 as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YearSold,product.ProductTypeID,producttype.Name,SUM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(Quantity) as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TotalQuantitySoldperyear</a:t>
                      </a:r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652874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From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Contract.Sale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sale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34572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Contract.Unit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unit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unit.SerialNo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sale.SerialNo</a:t>
                      </a:r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972623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product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product.ProductID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unit.ProductID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177861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Person.Person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person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person.PersonId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sale.SalesRepID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038544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Product.ProductType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producttype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producttype.ProductTypeID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product.ProductTypeID</a:t>
                      </a:r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001665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GROUP BY Year(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sale.ContractDate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),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product.ProductTypeID,producttype.Name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900"/>
                  </a:ext>
                </a:extLst>
              </a:tr>
              <a:tr h="196645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250640"/>
                  </a:ext>
                </a:extLst>
              </a:tr>
              <a:tr h="196645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530985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SELECT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temp.YearSold,STRING_AGG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(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temp.Name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,', ') as Top3ProductsSold,sumperyear.TotalQuantitySoldperyear as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SumofTotalQuantityperYear</a:t>
                      </a:r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693731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FROM(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28201"/>
                  </a:ext>
                </a:extLst>
              </a:tr>
              <a:tr h="286234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SELECT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YearSold,Name,TotalQuantitySoldperyear,RANK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() OVER (Partition By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YearSold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Order By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TotalQuantitySoldperyear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DESC) AS Top3ProductsperYear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222128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FROM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ProductTypeSales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)  as temp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43687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SumProductsperyear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as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sumperyear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ON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sumperyear.YearSold</a:t>
                      </a:r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 =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temp.YearSold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379081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WHERE Top3ProductsperYear&lt;= 3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809590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GROUP BY </a:t>
                      </a:r>
                      <a:r>
                        <a:rPr lang="en-US" sz="800" cap="none" spc="0" err="1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temp.YearSold,sumperyear.TotalQuantitySoldperyear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51736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r" fontAlgn="t"/>
                      <a:endParaRPr lang="en-US" sz="8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31572" marR="4143" marT="9020" marB="6765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GO</a:t>
                      </a:r>
                    </a:p>
                  </a:txBody>
                  <a:tcPr marL="31572" marR="4143" marT="9020" marB="676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2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43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Rectangle 719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7211" name="Rectangle 719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12" name="Rectangle 719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3" name="Rectangle 7201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4" name="Rectangle 7203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635102" y="4153113"/>
            <a:ext cx="9180747" cy="124843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2: Yearly Company Sales per Representative</a:t>
            </a:r>
          </a:p>
        </p:txBody>
      </p:sp>
      <p:sp>
        <p:nvSpPr>
          <p:cNvPr id="7215" name="Rectangle 7205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8" name="Rectangle 7207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FADCB5-0280-E2AD-297F-5F4BF5324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8" t="30764" r="23347" b="55175"/>
          <a:stretch/>
        </p:blipFill>
        <p:spPr bwMode="auto">
          <a:xfrm>
            <a:off x="1352425" y="1278134"/>
            <a:ext cx="10072264" cy="1429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4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2B3AF-417C-5D04-DE6C-B523081E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bg1"/>
                </a:solidFill>
              </a:rPr>
              <a:t>View 2:</a:t>
            </a:r>
            <a:br>
              <a:rPr lang="en-US" sz="2800" b="0" cap="all">
                <a:solidFill>
                  <a:schemeClr val="bg1"/>
                </a:solidFill>
              </a:rPr>
            </a:br>
            <a:r>
              <a:rPr lang="en-US" sz="2800" b="0" cap="all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6EC727D-12FD-9F7C-4002-52A370CEF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965097"/>
              </p:ext>
            </p:extLst>
          </p:nvPr>
        </p:nvGraphicFramePr>
        <p:xfrm>
          <a:off x="4921176" y="351943"/>
          <a:ext cx="6637467" cy="6160416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87395">
                  <a:extLst>
                    <a:ext uri="{9D8B030D-6E8A-4147-A177-3AD203B41FA5}">
                      <a16:colId xmlns:a16="http://schemas.microsoft.com/office/drawing/2014/main" val="3558665993"/>
                    </a:ext>
                  </a:extLst>
                </a:gridCol>
                <a:gridCol w="6250072">
                  <a:extLst>
                    <a:ext uri="{9D8B030D-6E8A-4147-A177-3AD203B41FA5}">
                      <a16:colId xmlns:a16="http://schemas.microsoft.com/office/drawing/2014/main" val="92254399"/>
                    </a:ext>
                  </a:extLst>
                </a:gridCol>
              </a:tblGrid>
              <a:tr h="319644"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7308" marR="7142" marT="48655" marB="48655"/>
                </a:tc>
                <a:extLst>
                  <a:ext uri="{0D108BD9-81ED-4DB2-BD59-A6C34878D82A}">
                    <a16:rowId xmlns:a16="http://schemas.microsoft.com/office/drawing/2014/main" val="185611889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CREATE VIEW YearlycompanysalesperRep as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1755105582"/>
                  </a:ext>
                </a:extLst>
              </a:tr>
              <a:tr h="75552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WITH temp as (SELECT sale.SalesRepID,person.FirstName+ ' '+person.LastName as SalesRepresentative,sale.CompanyID,company.CompanyName,product.ProductName,Year(sale.ContractDate) as YearSold,SUM((100-sale.Discount)*sale.Quantity*product.FixedPrice)/100 as SalesPerProduct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2451025868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From Contract.Sale sale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224338760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INNER JOIN Contract.Unit unit ON unit.SerialNo=sale.SerialNo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2766401082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INNER JOIN Product.Product product ON product.ProductID=unit.ProductID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3956053395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INNER JOIN Person.Person person ON person.PersonId=sale.SalesRepID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3287823776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INNER JOIN Client.Company company on company.CompanyID=sale.CompanyID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3833919884"/>
                  </a:ext>
                </a:extLst>
              </a:tr>
              <a:tr h="653818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GROUP BY </a:t>
                      </a:r>
                      <a:r>
                        <a:rPr lang="en-US" sz="900" cap="none" spc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sale.SalesRepID,Year</a:t>
                      </a:r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900" cap="none" spc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sale.ContractDate</a:t>
                      </a:r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),product.ProductName,sale.CompanyID,person.FirstName,person.LastName,company.CompanyName)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3727356287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2879948553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4030106760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1721232954"/>
                  </a:ext>
                </a:extLst>
              </a:tr>
              <a:tr h="595702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SELECT t1.SalesRepID,SalesRepresentative,STRING_AGG(ProductName,',') as ProductsSold,YearSold,CompanyID,CompanyName,CAST(SUM(SalesPerProduct)as int) as TotalSalesPerCustomerPerYear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3474368070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FROM temp t1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2196618226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GROUP BY SalesRepID,YearSold,CompanyID,SalesRepresentative,CompanyName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4278040289"/>
                  </a:ext>
                </a:extLst>
              </a:tr>
              <a:tr h="319644">
                <a:tc>
                  <a:txBody>
                    <a:bodyPr/>
                    <a:lstStyle/>
                    <a:p>
                      <a:pPr algn="r" fontAlgn="t"/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</a:t>
                      </a:r>
                      <a:endParaRPr lang="en-US" sz="9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ui-monospace"/>
                      </a:endParaRPr>
                    </a:p>
                  </a:txBody>
                  <a:tcPr marL="97308" marR="7439" marT="48655" marB="48655"/>
                </a:tc>
                <a:extLst>
                  <a:ext uri="{0D108BD9-81ED-4DB2-BD59-A6C34878D82A}">
                    <a16:rowId xmlns:a16="http://schemas.microsoft.com/office/drawing/2014/main" val="367022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68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" name="Rectangle 615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176" name="Rectangle 615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77" name="Rectangle 615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8" name="Rectangle 615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9" name="Rectangle 616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0" name="Rectangle 616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CB13AD-578D-C9CB-261D-5FF94E154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4" t="32653" r="57846" b="42984"/>
          <a:stretch/>
        </p:blipFill>
        <p:spPr bwMode="auto">
          <a:xfrm>
            <a:off x="736021" y="1738975"/>
            <a:ext cx="6039603" cy="37299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6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7973503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3: Maintenance Visits per Year</a:t>
            </a:r>
          </a:p>
        </p:txBody>
      </p:sp>
      <p:sp>
        <p:nvSpPr>
          <p:cNvPr id="6182" name="Rectangle 616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3" name="Rectangle 616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8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2B3AF-417C-5D04-DE6C-B523081E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bg1"/>
                </a:solidFill>
              </a:rPr>
              <a:t>View3:</a:t>
            </a:r>
            <a:br>
              <a:rPr lang="en-US" sz="2800" b="0" cap="all">
                <a:solidFill>
                  <a:schemeClr val="bg1"/>
                </a:solidFill>
                <a:ea typeface="Meiryo"/>
              </a:rPr>
            </a:br>
            <a:r>
              <a:rPr lang="en-US" sz="2800" b="0" cap="all">
                <a:solidFill>
                  <a:schemeClr val="bg1"/>
                </a:solidFill>
              </a:rPr>
              <a:t>Implementation</a:t>
            </a:r>
            <a:endParaRPr lang="en-US" sz="2800" b="0" cap="all">
              <a:solidFill>
                <a:schemeClr val="bg1"/>
              </a:solidFill>
              <a:ea typeface="Meiry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B0AC20F-9064-F55A-B44E-5BDB0BDF0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291072"/>
              </p:ext>
            </p:extLst>
          </p:nvPr>
        </p:nvGraphicFramePr>
        <p:xfrm>
          <a:off x="5051322" y="387145"/>
          <a:ext cx="6764752" cy="6144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9299">
                  <a:extLst>
                    <a:ext uri="{9D8B030D-6E8A-4147-A177-3AD203B41FA5}">
                      <a16:colId xmlns:a16="http://schemas.microsoft.com/office/drawing/2014/main" val="2957139277"/>
                    </a:ext>
                  </a:extLst>
                </a:gridCol>
                <a:gridCol w="4525453">
                  <a:extLst>
                    <a:ext uri="{9D8B030D-6E8A-4147-A177-3AD203B41FA5}">
                      <a16:colId xmlns:a16="http://schemas.microsoft.com/office/drawing/2014/main" val="2063228621"/>
                    </a:ext>
                  </a:extLst>
                </a:gridCol>
              </a:tblGrid>
              <a:tr h="820215"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CREATE VIEW MaintenanceVisitsperYear as</a:t>
                      </a: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823898"/>
                  </a:ext>
                </a:extLst>
              </a:tr>
              <a:tr h="1223599">
                <a:tc>
                  <a:txBody>
                    <a:bodyPr/>
                    <a:lstStyle/>
                    <a:p>
                      <a:pPr algn="r" fontAlgn="t"/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SELECT maintenance.EmployeeID,person.FirstName+' ' + person.LastName AS 'PersonName',YEAR(maintenance.VisitDate) VisitYear,callstatus.StatusType,Count(JobID) Visits</a:t>
                      </a: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867396"/>
                  </a:ext>
                </a:extLst>
              </a:tr>
              <a:tr h="591630">
                <a:tc>
                  <a:txBody>
                    <a:bodyPr/>
                    <a:lstStyle/>
                    <a:p>
                      <a:pPr algn="r" fontAlgn="t"/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FROM Callback.MaintenanceJobs maintenance</a:t>
                      </a: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210892"/>
                  </a:ext>
                </a:extLst>
              </a:tr>
              <a:tr h="820215">
                <a:tc>
                  <a:txBody>
                    <a:bodyPr/>
                    <a:lstStyle/>
                    <a:p>
                      <a:pPr algn="r" fontAlgn="t"/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Callback.Status callstatus ON callstatus.StatusID=maintenance.JobStatus</a:t>
                      </a:r>
                      <a:endParaRPr lang="en-US" sz="1200" cap="none" spc="0" err="1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630692"/>
                  </a:ext>
                </a:extLst>
              </a:tr>
              <a:tr h="820215">
                <a:tc>
                  <a:txBody>
                    <a:bodyPr/>
                    <a:lstStyle/>
                    <a:p>
                      <a:pPr algn="r" fontAlgn="t"/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Person.Employee emp ON emp.EmployeeId=maintenance.EmployeeID</a:t>
                      </a:r>
                      <a:endParaRPr lang="en-US" sz="1200" cap="none" spc="0" err="1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704199"/>
                  </a:ext>
                </a:extLst>
              </a:tr>
              <a:tr h="820215">
                <a:tc>
                  <a:txBody>
                    <a:bodyPr/>
                    <a:lstStyle/>
                    <a:p>
                      <a:pPr algn="r" fontAlgn="t"/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INNER JOIN Person.Person person ON person.PersonId=emp.EmployeeId</a:t>
                      </a:r>
                      <a:endParaRPr lang="en-US" sz="1200" cap="none" spc="0" err="1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669197"/>
                  </a:ext>
                </a:extLst>
              </a:tr>
              <a:tr h="1048799">
                <a:tc>
                  <a:txBody>
                    <a:bodyPr/>
                    <a:lstStyle/>
                    <a:p>
                      <a:pPr algn="r" fontAlgn="t"/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ui-monospace"/>
                        </a:rPr>
                        <a:t>GROUP BY maintenance.EmployeeID,callstatus.StatusType,YEAR(maintenance.VisitDate),person.FirstName,person.LastName</a:t>
                      </a:r>
                      <a:endParaRPr lang="en-US" sz="1200" cap="none" spc="0" err="1">
                        <a:solidFill>
                          <a:schemeClr val="tx1"/>
                        </a:solidFill>
                        <a:effectLst/>
                        <a:latin typeface="ui-monospace"/>
                      </a:endParaRPr>
                    </a:p>
                  </a:txBody>
                  <a:tcPr marL="121168" marR="121168" marT="121168" marB="12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2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4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5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3" descr="Icon&#10;&#10;Description automatically generated">
            <a:extLst>
              <a:ext uri="{FF2B5EF4-FFF2-40B4-BE49-F238E27FC236}">
                <a16:creationId xmlns:a16="http://schemas.microsoft.com/office/drawing/2014/main" id="{9CA5ABA8-289A-E0CE-6232-295646EE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" r="-1" b="1213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47" name="Rectangle 5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29961-6929-3625-5C94-374CCD57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en-US"/>
              <a:t>Main</a:t>
            </a:r>
            <a:r>
              <a:rPr lang="en-US" dirty="0"/>
              <a:t> Contents</a:t>
            </a:r>
          </a:p>
        </p:txBody>
      </p:sp>
      <p:sp>
        <p:nvSpPr>
          <p:cNvPr id="148" name="Rectangle 5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6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1C84F154-93BE-C394-1D2E-62462C658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821956"/>
              </p:ext>
            </p:extLst>
          </p:nvPr>
        </p:nvGraphicFramePr>
        <p:xfrm>
          <a:off x="4794637" y="1940001"/>
          <a:ext cx="6754446" cy="3834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7584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02" name="Rectangle 310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EEF670-0D91-277A-690F-D7BF44B7C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t="32653" r="57962" b="40306"/>
          <a:stretch/>
        </p:blipFill>
        <p:spPr bwMode="auto">
          <a:xfrm>
            <a:off x="774358" y="1536185"/>
            <a:ext cx="5987510" cy="4135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0" name="Rectangle 310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7973503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4: Yearly Callbacks per Serial #</a:t>
            </a: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3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2B3AF-417C-5D04-DE6C-B523081E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b="0" cap="all">
                <a:solidFill>
                  <a:schemeClr val="bg1"/>
                </a:solidFill>
              </a:rPr>
              <a:t>View 4: Implementation</a:t>
            </a: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DEE6B-D46A-B9E8-10E7-534FC340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018" y="299534"/>
            <a:ext cx="10058474" cy="41086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b="0" i="0">
                <a:effectLst/>
                <a:latin typeface="-apple-system"/>
              </a:rPr>
              <a:t>CREATE VIEW YearlyCallBackPerSerial10 as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SELECT * FROM (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SELECT Year(</a:t>
            </a:r>
            <a:r>
              <a:rPr lang="en-US" sz="1400" b="0" i="0" err="1">
                <a:effectLst/>
                <a:latin typeface="-apple-system"/>
              </a:rPr>
              <a:t>callback.CallbackDate</a:t>
            </a:r>
            <a:r>
              <a:rPr lang="en-US" sz="1400" b="0" i="0">
                <a:effectLst/>
                <a:latin typeface="-apple-system"/>
              </a:rPr>
              <a:t>) CallBackYear,callback.SerialNumber,callback.CallbackID,callstatus.StatusType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FROM </a:t>
            </a:r>
            <a:r>
              <a:rPr lang="en-US" sz="1400" b="0" i="0" err="1">
                <a:effectLst/>
                <a:latin typeface="-apple-system"/>
              </a:rPr>
              <a:t>Callback.Callback</a:t>
            </a:r>
            <a:r>
              <a:rPr lang="en-US" sz="1400" b="0" i="0">
                <a:effectLst/>
                <a:latin typeface="-apple-system"/>
              </a:rPr>
              <a:t> callback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  INNER JOIN </a:t>
            </a:r>
            <a:r>
              <a:rPr lang="en-US" sz="1400" b="0" i="0" err="1">
                <a:effectLst/>
                <a:latin typeface="-apple-system"/>
              </a:rPr>
              <a:t>Callback.Status</a:t>
            </a:r>
            <a:r>
              <a:rPr lang="en-US" sz="1400" b="0" i="0">
                <a:effectLst/>
                <a:latin typeface="-apple-system"/>
              </a:rPr>
              <a:t> </a:t>
            </a:r>
            <a:r>
              <a:rPr lang="en-US" sz="1400" b="0" i="0" err="1">
                <a:effectLst/>
                <a:latin typeface="-apple-system"/>
              </a:rPr>
              <a:t>callstatus</a:t>
            </a:r>
            <a:r>
              <a:rPr lang="en-US" sz="1400" b="0" i="0">
                <a:effectLst/>
                <a:latin typeface="-apple-system"/>
              </a:rPr>
              <a:t> ON </a:t>
            </a:r>
            <a:r>
              <a:rPr lang="en-US" sz="1400" b="0" i="0" err="1">
                <a:effectLst/>
                <a:latin typeface="-apple-system"/>
              </a:rPr>
              <a:t>callstatus.StatusID</a:t>
            </a:r>
            <a:r>
              <a:rPr lang="en-US" sz="1400" b="0" i="0">
                <a:effectLst/>
                <a:latin typeface="-apple-system"/>
              </a:rPr>
              <a:t>=</a:t>
            </a:r>
            <a:r>
              <a:rPr lang="en-US" sz="1400" b="0" i="0" err="1">
                <a:effectLst/>
                <a:latin typeface="-apple-system"/>
              </a:rPr>
              <a:t>callback.StatusID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) </a:t>
            </a:r>
            <a:r>
              <a:rPr lang="en-US" sz="1400" b="0" i="0" err="1">
                <a:effectLst/>
                <a:latin typeface="-apple-system"/>
              </a:rPr>
              <a:t>src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PIVOT (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Count(</a:t>
            </a:r>
            <a:r>
              <a:rPr lang="en-US" sz="1400" b="0" i="0" err="1">
                <a:effectLst/>
                <a:latin typeface="-apple-system"/>
              </a:rPr>
              <a:t>CallbackID</a:t>
            </a:r>
            <a:r>
              <a:rPr lang="en-US" sz="1400" b="0" i="0">
                <a:effectLst/>
                <a:latin typeface="-apple-system"/>
              </a:rPr>
              <a:t>)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FOR </a:t>
            </a:r>
            <a:r>
              <a:rPr lang="en-US" sz="1400" b="0" i="0" err="1">
                <a:effectLst/>
                <a:latin typeface="-apple-system"/>
              </a:rPr>
              <a:t>src.StatusType</a:t>
            </a:r>
            <a:r>
              <a:rPr lang="en-US" sz="1400" b="0" i="0">
                <a:effectLst/>
                <a:latin typeface="-apple-system"/>
              </a:rPr>
              <a:t> IN (</a:t>
            </a:r>
            <a:r>
              <a:rPr lang="en-US" sz="1400" b="0" i="0" err="1">
                <a:effectLst/>
                <a:latin typeface="-apple-system"/>
              </a:rPr>
              <a:t>Active,Completed,Closed</a:t>
            </a:r>
            <a:r>
              <a:rPr lang="en-US" sz="1400" b="0" i="0">
                <a:effectLst/>
                <a:latin typeface="-apple-system"/>
              </a:rPr>
              <a:t>)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)</a:t>
            </a:r>
            <a:r>
              <a:rPr lang="en-US" sz="1400" b="0" i="0" err="1">
                <a:effectLst/>
                <a:latin typeface="-apple-system"/>
              </a:rPr>
              <a:t>piv</a:t>
            </a:r>
            <a:br>
              <a:rPr lang="en-US" sz="1400"/>
            </a:br>
            <a:r>
              <a:rPr lang="en-US" sz="1400" b="0" i="0">
                <a:effectLst/>
                <a:latin typeface="-apple-system"/>
              </a:rPr>
              <a:t>WHERE </a:t>
            </a:r>
            <a:r>
              <a:rPr lang="en-US" sz="1400" b="0" i="0" err="1">
                <a:effectLst/>
                <a:latin typeface="-apple-system"/>
              </a:rPr>
              <a:t>Active+Closed</a:t>
            </a:r>
            <a:r>
              <a:rPr lang="en-US" sz="1400" b="0" i="0">
                <a:effectLst/>
                <a:latin typeface="-apple-system"/>
              </a:rPr>
              <a:t>&gt;=10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5386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535371" y="1044054"/>
            <a:ext cx="10013709" cy="103036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View 5: Yearly Callbacks per Route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D2F02F-F04E-B485-AB3E-B96DE1D5E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t="33364" r="54429" b="46984"/>
          <a:stretch/>
        </p:blipFill>
        <p:spPr bwMode="auto">
          <a:xfrm>
            <a:off x="2109019" y="2713959"/>
            <a:ext cx="7852082" cy="34918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2B3AF-417C-5D04-DE6C-B523081E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b="0" cap="all">
                <a:solidFill>
                  <a:schemeClr val="bg1"/>
                </a:solidFill>
              </a:rPr>
              <a:t>View 5: Implementation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4F465-92D4-70EC-164E-9D57541C4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695" y="274953"/>
            <a:ext cx="10218248" cy="4133275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300" b="0" i="0">
                <a:effectLst/>
                <a:latin typeface="-apple-system"/>
              </a:rPr>
              <a:t>    CREATE VIEW </a:t>
            </a:r>
            <a:r>
              <a:rPr lang="en-US" sz="1300" b="0" i="0" err="1">
                <a:effectLst/>
                <a:latin typeface="-apple-system"/>
              </a:rPr>
              <a:t>YearlyCallbacksPerRoute</a:t>
            </a:r>
            <a:r>
              <a:rPr lang="en-US" sz="1300" b="0" i="0">
                <a:effectLst/>
                <a:latin typeface="-apple-system"/>
              </a:rPr>
              <a:t> AS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SELECT *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FROM(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SELECT Year(</a:t>
            </a:r>
            <a:r>
              <a:rPr lang="en-US" sz="1300" b="0" i="0" err="1">
                <a:effectLst/>
                <a:latin typeface="-apple-system"/>
              </a:rPr>
              <a:t>callback.CallbackDate</a:t>
            </a:r>
            <a:r>
              <a:rPr lang="en-US" sz="1300" b="0" i="0">
                <a:effectLst/>
                <a:latin typeface="-apple-system"/>
              </a:rPr>
              <a:t>) CallBackYear,terroute.RouteName,callstatus.StatusType,callback.CallbackID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FROM </a:t>
            </a:r>
            <a:r>
              <a:rPr lang="en-US" sz="1300" b="0" i="0" err="1">
                <a:effectLst/>
                <a:latin typeface="-apple-system"/>
              </a:rPr>
              <a:t>Callback.Callback</a:t>
            </a:r>
            <a:r>
              <a:rPr lang="en-US" sz="1300" b="0" i="0">
                <a:effectLst/>
                <a:latin typeface="-apple-system"/>
              </a:rPr>
              <a:t> callback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INNER JOIN </a:t>
            </a:r>
            <a:r>
              <a:rPr lang="en-US" sz="1300" b="0" i="0" err="1">
                <a:effectLst/>
                <a:latin typeface="-apple-system"/>
              </a:rPr>
              <a:t>Callback.Status</a:t>
            </a:r>
            <a:r>
              <a:rPr lang="en-US" sz="1300" b="0" i="0">
                <a:effectLst/>
                <a:latin typeface="-apple-system"/>
              </a:rPr>
              <a:t> </a:t>
            </a:r>
            <a:r>
              <a:rPr lang="en-US" sz="1300" b="0" i="0" err="1">
                <a:effectLst/>
                <a:latin typeface="-apple-system"/>
              </a:rPr>
              <a:t>callstatus</a:t>
            </a:r>
            <a:r>
              <a:rPr lang="en-US" sz="1300" b="0" i="0">
                <a:effectLst/>
                <a:latin typeface="-apple-system"/>
              </a:rPr>
              <a:t> ON </a:t>
            </a:r>
            <a:r>
              <a:rPr lang="en-US" sz="1300" b="0" i="0" err="1">
                <a:effectLst/>
                <a:latin typeface="-apple-system"/>
              </a:rPr>
              <a:t>callstatus.StatusID</a:t>
            </a:r>
            <a:r>
              <a:rPr lang="en-US" sz="1300" b="0" i="0">
                <a:effectLst/>
                <a:latin typeface="-apple-system"/>
              </a:rPr>
              <a:t>=</a:t>
            </a:r>
            <a:r>
              <a:rPr lang="en-US" sz="1300" b="0" i="0" err="1">
                <a:effectLst/>
                <a:latin typeface="-apple-system"/>
              </a:rPr>
              <a:t>callback.StatusID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INNER JOIN </a:t>
            </a:r>
            <a:r>
              <a:rPr lang="en-US" sz="1300" b="0" i="0" err="1">
                <a:effectLst/>
                <a:latin typeface="-apple-system"/>
              </a:rPr>
              <a:t>Territory.Route</a:t>
            </a:r>
            <a:r>
              <a:rPr lang="en-US" sz="1300" b="0" i="0">
                <a:effectLst/>
                <a:latin typeface="-apple-system"/>
              </a:rPr>
              <a:t> </a:t>
            </a:r>
            <a:r>
              <a:rPr lang="en-US" sz="1300" b="0" i="0" err="1">
                <a:effectLst/>
                <a:latin typeface="-apple-system"/>
              </a:rPr>
              <a:t>terroute</a:t>
            </a:r>
            <a:r>
              <a:rPr lang="en-US" sz="1300" b="0" i="0">
                <a:effectLst/>
                <a:latin typeface="-apple-system"/>
              </a:rPr>
              <a:t> ON </a:t>
            </a:r>
            <a:r>
              <a:rPr lang="en-US" sz="1300" b="0" i="0" err="1">
                <a:effectLst/>
                <a:latin typeface="-apple-system"/>
              </a:rPr>
              <a:t>terroute.RouteID</a:t>
            </a:r>
            <a:r>
              <a:rPr lang="en-US" sz="1300" b="0" i="0">
                <a:effectLst/>
                <a:latin typeface="-apple-system"/>
              </a:rPr>
              <a:t>=</a:t>
            </a:r>
            <a:r>
              <a:rPr lang="en-US" sz="1300" b="0" i="0" err="1">
                <a:effectLst/>
                <a:latin typeface="-apple-system"/>
              </a:rPr>
              <a:t>callback.RouteID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)</a:t>
            </a:r>
            <a:r>
              <a:rPr lang="en-US" sz="1300" b="0" i="0" err="1">
                <a:effectLst/>
                <a:latin typeface="-apple-system"/>
              </a:rPr>
              <a:t>src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PIVOT(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COUNT(</a:t>
            </a:r>
            <a:r>
              <a:rPr lang="en-US" sz="1300" b="0" i="0" err="1">
                <a:effectLst/>
                <a:latin typeface="-apple-system"/>
              </a:rPr>
              <a:t>CallbackID</a:t>
            </a:r>
            <a:r>
              <a:rPr lang="en-US" sz="1300" b="0" i="0">
                <a:effectLst/>
                <a:latin typeface="-apple-system"/>
              </a:rPr>
              <a:t>)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FOR </a:t>
            </a:r>
            <a:r>
              <a:rPr lang="en-US" sz="1300" b="0" i="0" err="1">
                <a:effectLst/>
                <a:latin typeface="-apple-system"/>
              </a:rPr>
              <a:t>src.StatusType</a:t>
            </a:r>
            <a:r>
              <a:rPr lang="en-US" sz="1300" b="0" i="0">
                <a:effectLst/>
                <a:latin typeface="-apple-system"/>
              </a:rPr>
              <a:t> IN (</a:t>
            </a:r>
            <a:r>
              <a:rPr lang="en-US" sz="1300" b="0" i="0" err="1">
                <a:effectLst/>
                <a:latin typeface="-apple-system"/>
              </a:rPr>
              <a:t>Active,Completed,Closed,Cancelled</a:t>
            </a:r>
            <a:r>
              <a:rPr lang="en-US" sz="1300" b="0" i="0">
                <a:effectLst/>
                <a:latin typeface="-apple-system"/>
              </a:rPr>
              <a:t>)</a:t>
            </a:r>
            <a:br>
              <a:rPr lang="en-US" sz="1300"/>
            </a:br>
            <a:r>
              <a:rPr lang="en-US" sz="1300" b="0" i="0">
                <a:effectLst/>
                <a:latin typeface="-apple-system"/>
              </a:rPr>
              <a:t>    )</a:t>
            </a:r>
            <a:r>
              <a:rPr lang="en-US" sz="1300" b="0" i="0" err="1">
                <a:effectLst/>
                <a:latin typeface="-apple-system"/>
              </a:rPr>
              <a:t>piv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3551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0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8" name="Rectangle 2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9" name="Rectangle 2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9AF3FA5-1215-CD09-502B-9015DF7E1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2" r="12044" b="-1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61" name="Rectangle 2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18BB-67A0-FD20-A182-412877F8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100" b="0" cap="all">
                <a:solidFill>
                  <a:schemeClr val="tx2"/>
                </a:solidFill>
              </a:rPr>
              <a:t>Reports and visualization</a:t>
            </a:r>
          </a:p>
        </p:txBody>
      </p:sp>
      <p:sp>
        <p:nvSpPr>
          <p:cNvPr id="263" name="Rectangle 2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9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535371" y="1044054"/>
            <a:ext cx="10013709" cy="103036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Callbacks per Serial #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84D9E-9DFB-0364-6223-6B99217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597" y="2281725"/>
            <a:ext cx="8198367" cy="45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535371" y="1044054"/>
            <a:ext cx="10013709" cy="103036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Yearly Callbacks per Route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6D692-7D8D-798A-C08B-308C5703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9"/>
          <a:stretch/>
        </p:blipFill>
        <p:spPr>
          <a:xfrm>
            <a:off x="2077539" y="2300161"/>
            <a:ext cx="7772400" cy="43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24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535371" y="1044054"/>
            <a:ext cx="10013709" cy="103036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Yearly Callbacks per Mechanic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E406F-CB93-C96E-0903-43319F8F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39" y="2244357"/>
            <a:ext cx="7772400" cy="44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1535371" y="1044054"/>
            <a:ext cx="10013709" cy="103036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Yearly Sales Pipeline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2CBD-31DD-B8CE-FACA-AD56455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39" y="2279393"/>
            <a:ext cx="7772400" cy="44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55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99" name="Rectangle 7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8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8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84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8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C6E82-958E-7C5B-5F07-A2C4FC95A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5" b="10575"/>
          <a:stretch/>
        </p:blipFill>
        <p:spPr>
          <a:xfrm>
            <a:off x="643466" y="1849277"/>
            <a:ext cx="6224713" cy="3509354"/>
          </a:xfrm>
          <a:prstGeom prst="rect">
            <a:avLst/>
          </a:prstGeom>
        </p:spPr>
      </p:pic>
      <p:sp>
        <p:nvSpPr>
          <p:cNvPr id="104" name="Rectangle 8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B7008-583B-DE90-B335-8524654C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5" name="Rectangle 9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9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0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8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84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15453-CD7F-42F2-D5A5-91A890296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Database Purpose</a:t>
            </a:r>
          </a:p>
        </p:txBody>
      </p:sp>
      <p:sp>
        <p:nvSpPr>
          <p:cNvPr id="201" name="Rectangle 186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188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190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192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194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51A53B45-1EA5-4F62-1A1C-41BC549C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700" b="0">
                <a:latin typeface="Times New Roman"/>
                <a:cs typeface="Times New Roman"/>
              </a:rPr>
              <a:t>T</a:t>
            </a:r>
            <a:r>
              <a:rPr lang="en-IN" sz="1700" b="0">
                <a:effectLst/>
                <a:latin typeface="Times New Roman"/>
                <a:cs typeface="Times New Roman"/>
              </a:rPr>
              <a:t>o design &amp; implement a database that maintains consistent records of client data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700" b="0">
                <a:effectLst/>
                <a:latin typeface="Times New Roman"/>
                <a:cs typeface="Times New Roman"/>
              </a:rPr>
              <a:t>Introduce sales pipeline tracking &amp; accurate business KPIs computation</a:t>
            </a:r>
            <a:r>
              <a:rPr lang="en-IN" sz="1700" b="0">
                <a:latin typeface="Times New Roman"/>
                <a:cs typeface="Times New Roman"/>
              </a:rPr>
              <a:t> </a:t>
            </a:r>
            <a:endParaRPr lang="en-IN" sz="17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700" b="0">
                <a:latin typeface="Times New Roman"/>
                <a:cs typeface="Times New Roman"/>
              </a:rPr>
              <a:t>Introduce call-backs, sales &amp; maintenance jobs for tracking business entities</a:t>
            </a:r>
            <a:endParaRPr lang="en-IN" sz="1700" b="0">
              <a:effectLst/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endParaRPr lang="en-US" sz="17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Rectangle 196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3DB7B4-672F-7A32-64CB-BFA7E5FD2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" r="2417" b="9357"/>
          <a:stretch/>
        </p:blipFill>
        <p:spPr>
          <a:xfrm>
            <a:off x="7344569" y="1214467"/>
            <a:ext cx="4362798" cy="4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9AF60-A9E5-0C36-A473-BF068F8F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and note paper pads with pencil">
            <a:extLst>
              <a:ext uri="{FF2B5EF4-FFF2-40B4-BE49-F238E27FC236}">
                <a16:creationId xmlns:a16="http://schemas.microsoft.com/office/drawing/2014/main" id="{D17C3938-DC2B-E9EB-361E-8B1ED9B3D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875" b="21875"/>
          <a:stretch/>
        </p:blipFill>
        <p:spPr>
          <a:xfrm>
            <a:off x="4003365" y="1112590"/>
            <a:ext cx="9007715" cy="498272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6"/>
            <a:ext cx="4062884" cy="572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3168C-2BCE-CEF1-E4F6-2E35D019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49" y="2094481"/>
            <a:ext cx="3119717" cy="2671171"/>
          </a:xfrm>
        </p:spPr>
        <p:txBody>
          <a:bodyPr>
            <a:normAutofit fontScale="90000"/>
          </a:bodyPr>
          <a:lstStyle/>
          <a:p>
            <a:r>
              <a:rPr lang="en-US" sz="3300">
                <a:solidFill>
                  <a:schemeClr val="bg1"/>
                </a:solidFill>
              </a:rPr>
              <a:t>Business Problems Addressed </a:t>
            </a:r>
            <a:br>
              <a:rPr lang="en-US" sz="3300"/>
            </a:br>
            <a:endParaRPr lang="en-US" sz="3300">
              <a:solidFill>
                <a:schemeClr val="bg1"/>
              </a:solidFill>
              <a:ea typeface="Meiryo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6572"/>
            <a:ext cx="405698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832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A286C7-EFC7-4DFE-967A-7E37BA0F3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92001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3" name="Content Placeholder 2">
            <a:extLst>
              <a:ext uri="{FF2B5EF4-FFF2-40B4-BE49-F238E27FC236}">
                <a16:creationId xmlns:a16="http://schemas.microsoft.com/office/drawing/2014/main" id="{14D47B72-D0CB-969D-3964-585B2F9A4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947043"/>
              </p:ext>
            </p:extLst>
          </p:nvPr>
        </p:nvGraphicFramePr>
        <p:xfrm>
          <a:off x="4577820" y="1136889"/>
          <a:ext cx="7164678" cy="458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187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8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07" name="Rectangle 8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8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8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3D pattern of ring shapes connected by lines">
            <a:extLst>
              <a:ext uri="{FF2B5EF4-FFF2-40B4-BE49-F238E27FC236}">
                <a16:creationId xmlns:a16="http://schemas.microsoft.com/office/drawing/2014/main" id="{9332911D-B263-302F-07CC-A260ADDD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94" b="1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110" name="Rectangle 9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9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8080D-94AE-4400-2953-5D569C55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300" b="0" cap="all">
                <a:solidFill>
                  <a:schemeClr val="tx2"/>
                </a:solidFill>
              </a:rPr>
              <a:t>Entity relationship diagram</a:t>
            </a:r>
          </a:p>
        </p:txBody>
      </p:sp>
      <p:sp>
        <p:nvSpPr>
          <p:cNvPr id="112" name="Rectangle 9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97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99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0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2064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Rectangle 2066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51706-3F9E-6D72-4C10-AE1511ED82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19945" b="4916"/>
          <a:stretch/>
        </p:blipFill>
        <p:spPr bwMode="auto">
          <a:xfrm>
            <a:off x="658076" y="623051"/>
            <a:ext cx="11548274" cy="55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4" name="Rectangle 2068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70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72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Rectangle 2074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19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33" name="Rectangle 20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4" name="Rectangle 20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06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70876-0A87-EB0C-1F2A-C0BCFFB68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233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236" name="Rectangle 208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42B1D-A533-CB2E-DF55-0C584786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439" y="1709530"/>
            <a:ext cx="3926735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tx2"/>
                </a:solidFill>
              </a:rPr>
              <a:t>Database Implementations</a:t>
            </a:r>
          </a:p>
        </p:txBody>
      </p:sp>
      <p:sp>
        <p:nvSpPr>
          <p:cNvPr id="238" name="Rectangle 21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1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1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14F85-C30F-3129-F8F2-B80C4C68F4E2}"/>
              </a:ext>
            </a:extLst>
          </p:cNvPr>
          <p:cNvSpPr txBox="1"/>
          <p:nvPr/>
        </p:nvSpPr>
        <p:spPr>
          <a:xfrm>
            <a:off x="5970144" y="900199"/>
            <a:ext cx="4422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Insert Queries by Procedures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883C8-266B-6475-5158-B29E92CE9498}"/>
              </a:ext>
            </a:extLst>
          </p:cNvPr>
          <p:cNvSpPr txBox="1"/>
          <p:nvPr/>
        </p:nvSpPr>
        <p:spPr>
          <a:xfrm>
            <a:off x="872988" y="900199"/>
            <a:ext cx="36650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Insert Queries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66B4940-C600-037D-545F-068174D2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6" y="1415547"/>
            <a:ext cx="5019993" cy="461508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C3047A-DB09-D2A7-9B0D-572F69534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189" y="2127586"/>
            <a:ext cx="4627893" cy="37750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C91AEE-476D-A8E8-5396-B5431ED7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84" y="1415547"/>
            <a:ext cx="5383748" cy="4607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3948697" y="69085"/>
            <a:ext cx="504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Framework</a:t>
            </a:r>
          </a:p>
        </p:txBody>
      </p:sp>
    </p:spTree>
    <p:extLst>
      <p:ext uri="{BB962C8B-B14F-4D97-AF65-F5344CB8AC3E}">
        <p14:creationId xmlns:p14="http://schemas.microsoft.com/office/powerpoint/2010/main" val="11735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Rectangle 226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281" name="Rectangle 226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2" name="Rectangle 226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Rectangle 226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4" name="Rectangle 227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Rectangle 227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855DCE-A95E-5A60-3E6E-FA9E1F18B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370" y="1496835"/>
            <a:ext cx="7509050" cy="421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6" name="Rectangle 227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BCE9C-D800-4BEA-EA4D-571C13340285}"/>
              </a:ext>
            </a:extLst>
          </p:cNvPr>
          <p:cNvSpPr txBox="1"/>
          <p:nvPr/>
        </p:nvSpPr>
        <p:spPr>
          <a:xfrm>
            <a:off x="7973503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Import Wizard</a:t>
            </a:r>
          </a:p>
        </p:txBody>
      </p:sp>
      <p:sp>
        <p:nvSpPr>
          <p:cNvPr id="2277" name="Rectangle 227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Rectangle 227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6494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Override1.xml><?xml version="1.0" encoding="utf-8"?>
<a:themeOverride xmlns:a="http://schemas.openxmlformats.org/drawingml/2006/main">
  <a:clrScheme name="Shoji">
    <a:dk1>
      <a:sysClr val="windowText" lastClr="000000"/>
    </a:dk1>
    <a:lt1>
      <a:sysClr val="window" lastClr="FFFFFF"/>
    </a:lt1>
    <a:dk2>
      <a:srgbClr val="595460"/>
    </a:dk2>
    <a:lt2>
      <a:srgbClr val="EBEDEB"/>
    </a:lt2>
    <a:accent1>
      <a:srgbClr val="97A7B8"/>
    </a:accent1>
    <a:accent2>
      <a:srgbClr val="A5B592"/>
    </a:accent2>
    <a:accent3>
      <a:srgbClr val="CED228"/>
    </a:accent3>
    <a:accent4>
      <a:srgbClr val="D1C499"/>
    </a:accent4>
    <a:accent5>
      <a:srgbClr val="BDB3B6"/>
    </a:accent5>
    <a:accent6>
      <a:srgbClr val="C5A98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1008</Words>
  <Application>Microsoft Macintosh PowerPoint</Application>
  <PresentationFormat>Widescreen</PresentationFormat>
  <Paragraphs>98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Meiryo</vt:lpstr>
      <vt:lpstr>-apple-system</vt:lpstr>
      <vt:lpstr>Arial</vt:lpstr>
      <vt:lpstr>Calibri</vt:lpstr>
      <vt:lpstr>Corbel</vt:lpstr>
      <vt:lpstr>Times New Roman</vt:lpstr>
      <vt:lpstr>ui-monospace</vt:lpstr>
      <vt:lpstr>ShojiVTI</vt:lpstr>
      <vt:lpstr>Elevator Management System</vt:lpstr>
      <vt:lpstr>Main Contents</vt:lpstr>
      <vt:lpstr>Database Purpose</vt:lpstr>
      <vt:lpstr>Business Problems Addressed  </vt:lpstr>
      <vt:lpstr>Entity relationship diagram</vt:lpstr>
      <vt:lpstr>PowerPoint Presentation</vt:lpstr>
      <vt:lpstr>Database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 1: Implementation</vt:lpstr>
      <vt:lpstr>PowerPoint Presentation</vt:lpstr>
      <vt:lpstr>View 2: Implementation</vt:lpstr>
      <vt:lpstr>PowerPoint Presentation</vt:lpstr>
      <vt:lpstr>View3: Implementation</vt:lpstr>
      <vt:lpstr>PowerPoint Presentation</vt:lpstr>
      <vt:lpstr>View 4: Implementation</vt:lpstr>
      <vt:lpstr>PowerPoint Presentation</vt:lpstr>
      <vt:lpstr>View 5: Implementation</vt:lpstr>
      <vt:lpstr>Reports and visualization</vt:lpstr>
      <vt:lpstr>PowerPoint Presentation</vt:lpstr>
      <vt:lpstr>PowerPoint Presentation</vt:lpstr>
      <vt:lpstr>PowerPoint Presentation</vt:lpstr>
      <vt:lpstr>PowerPoint Presentation</vt:lpstr>
      <vt:lpstr>Conclusion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Management System</dc:title>
  <dc:creator>Akshita Ishvarbhai Barot</dc:creator>
  <cp:lastModifiedBy>ANIRUDDHA TAMBE</cp:lastModifiedBy>
  <cp:revision>6</cp:revision>
  <dcterms:created xsi:type="dcterms:W3CDTF">2022-12-09T04:04:11Z</dcterms:created>
  <dcterms:modified xsi:type="dcterms:W3CDTF">2022-12-10T16:29:41Z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0f7727a-510c-40ce-a418-7fdfc8e6513f_Enabled">
    <vt:lpwstr>true</vt:lpwstr>
  </property>
  <property fmtid="{D5CDD505-2E9C-101B-9397-08002B2CF9AE}" pid="3" name="MSIP_Label_00f7727a-510c-40ce-a418-7fdfc8e6513f_SetDate">
    <vt:lpwstr>2022-12-10T04:46:52Z</vt:lpwstr>
  </property>
  <property fmtid="{D5CDD505-2E9C-101B-9397-08002B2CF9AE}" pid="4" name="MSIP_Label_00f7727a-510c-40ce-a418-7fdfc8e6513f_Method">
    <vt:lpwstr>Standard</vt:lpwstr>
  </property>
  <property fmtid="{D5CDD505-2E9C-101B-9397-08002B2CF9AE}" pid="5" name="MSIP_Label_00f7727a-510c-40ce-a418-7fdfc8e6513f_Name">
    <vt:lpwstr>Classified (without encryption)</vt:lpwstr>
  </property>
  <property fmtid="{D5CDD505-2E9C-101B-9397-08002B2CF9AE}" pid="6" name="MSIP_Label_00f7727a-510c-40ce-a418-7fdfc8e6513f_SiteId">
    <vt:lpwstr>75b2f54b-feff-400d-8e0b-67102edb9a23</vt:lpwstr>
  </property>
  <property fmtid="{D5CDD505-2E9C-101B-9397-08002B2CF9AE}" pid="7" name="MSIP_Label_00f7727a-510c-40ce-a418-7fdfc8e6513f_ActionId">
    <vt:lpwstr>1ba907c8-4689-4459-8954-d06e63ea57d1</vt:lpwstr>
  </property>
  <property fmtid="{D5CDD505-2E9C-101B-9397-08002B2CF9AE}" pid="8" name="MSIP_Label_00f7727a-510c-40ce-a418-7fdfc8e6513f_ContentBits">
    <vt:lpwstr>1</vt:lpwstr>
  </property>
  <property fmtid="{D5CDD505-2E9C-101B-9397-08002B2CF9AE}" pid="9" name="ClassificationContentMarkingHeaderLocations">
    <vt:lpwstr>ShojiVTI:9</vt:lpwstr>
  </property>
  <property fmtid="{D5CDD505-2E9C-101B-9397-08002B2CF9AE}" pid="10" name="ClassificationContentMarkingHeaderText">
    <vt:lpwstr>Classified</vt:lpwstr>
  </property>
</Properties>
</file>